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4" r:id="rId3"/>
    <p:sldId id="336" r:id="rId4"/>
    <p:sldId id="285" r:id="rId5"/>
    <p:sldId id="286" r:id="rId6"/>
    <p:sldId id="288" r:id="rId7"/>
    <p:sldId id="322" r:id="rId8"/>
    <p:sldId id="289" r:id="rId9"/>
    <p:sldId id="324" r:id="rId10"/>
    <p:sldId id="290" r:id="rId11"/>
    <p:sldId id="325" r:id="rId12"/>
    <p:sldId id="291" r:id="rId13"/>
    <p:sldId id="326" r:id="rId14"/>
    <p:sldId id="327" r:id="rId15"/>
    <p:sldId id="328" r:id="rId16"/>
    <p:sldId id="293" r:id="rId17"/>
    <p:sldId id="329" r:id="rId18"/>
    <p:sldId id="337" r:id="rId19"/>
    <p:sldId id="380" r:id="rId20"/>
    <p:sldId id="295" r:id="rId21"/>
    <p:sldId id="330" r:id="rId22"/>
    <p:sldId id="297" r:id="rId23"/>
    <p:sldId id="332" r:id="rId24"/>
    <p:sldId id="381" r:id="rId25"/>
    <p:sldId id="382" r:id="rId26"/>
    <p:sldId id="292" r:id="rId27"/>
    <p:sldId id="333" r:id="rId28"/>
    <p:sldId id="287" r:id="rId29"/>
    <p:sldId id="33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74" r:id="rId43"/>
    <p:sldId id="375" r:id="rId44"/>
    <p:sldId id="369" r:id="rId45"/>
    <p:sldId id="370" r:id="rId46"/>
    <p:sldId id="371" r:id="rId47"/>
    <p:sldId id="372" r:id="rId48"/>
    <p:sldId id="373" r:id="rId49"/>
    <p:sldId id="354" r:id="rId50"/>
    <p:sldId id="351" r:id="rId51"/>
    <p:sldId id="352" r:id="rId52"/>
    <p:sldId id="349" r:id="rId53"/>
    <p:sldId id="350" r:id="rId54"/>
    <p:sldId id="309" r:id="rId55"/>
    <p:sldId id="376" r:id="rId56"/>
    <p:sldId id="310" r:id="rId57"/>
    <p:sldId id="348" r:id="rId58"/>
    <p:sldId id="346" r:id="rId59"/>
    <p:sldId id="347" r:id="rId60"/>
    <p:sldId id="342" r:id="rId61"/>
    <p:sldId id="343" r:id="rId62"/>
    <p:sldId id="344" r:id="rId63"/>
    <p:sldId id="345" r:id="rId64"/>
    <p:sldId id="315" r:id="rId65"/>
    <p:sldId id="341" r:id="rId66"/>
    <p:sldId id="317" r:id="rId67"/>
    <p:sldId id="339" r:id="rId68"/>
    <p:sldId id="377" r:id="rId69"/>
    <p:sldId id="379" r:id="rId70"/>
    <p:sldId id="316" r:id="rId71"/>
    <p:sldId id="340" r:id="rId72"/>
    <p:sldId id="386" r:id="rId73"/>
    <p:sldId id="385" r:id="rId74"/>
    <p:sldId id="388" r:id="rId75"/>
    <p:sldId id="390" r:id="rId76"/>
    <p:sldId id="391" r:id="rId7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D135E-CB2B-C79C-1FF2-5DB41950A14F}" v="789" dt="2025-01-20T10:03:13.610"/>
    <p1510:client id="{C4289CD1-D342-5AA3-E68C-6448DCCFFEDA}" v="6" dt="2025-01-20T10:04:30.6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p:scale>
          <a:sx n="52" d="100"/>
          <a:sy n="52" d="100"/>
        </p:scale>
        <p:origin x="122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PERROUSE" userId="58c86d61-600e-4fa1-808c-11fd56662305" providerId="ADAL" clId="{1EAB5079-6AAC-42B2-BC75-2A7C49DF04D5}"/>
    <pc:docChg chg="undo custSel addSld delSld modSld sldOrd">
      <pc:chgData name="David PERROUSE" userId="58c86d61-600e-4fa1-808c-11fd56662305" providerId="ADAL" clId="{1EAB5079-6AAC-42B2-BC75-2A7C49DF04D5}" dt="2025-01-09T14:20:49.999" v="22001" actId="26606"/>
      <pc:docMkLst>
        <pc:docMk/>
      </pc:docMkLst>
      <pc:sldChg chg="del">
        <pc:chgData name="David PERROUSE" userId="58c86d61-600e-4fa1-808c-11fd56662305" providerId="ADAL" clId="{1EAB5079-6AAC-42B2-BC75-2A7C49DF04D5}" dt="2025-01-08T08:32:45.594" v="0" actId="2696"/>
        <pc:sldMkLst>
          <pc:docMk/>
          <pc:sldMk cId="1483374334" sldId="256"/>
        </pc:sldMkLst>
      </pc:sldChg>
      <pc:sldChg chg="del">
        <pc:chgData name="David PERROUSE" userId="58c86d61-600e-4fa1-808c-11fd56662305" providerId="ADAL" clId="{1EAB5079-6AAC-42B2-BC75-2A7C49DF04D5}" dt="2025-01-08T12:55:28.835" v="11" actId="2696"/>
        <pc:sldMkLst>
          <pc:docMk/>
          <pc:sldMk cId="99513953" sldId="257"/>
        </pc:sldMkLst>
      </pc:sldChg>
      <pc:sldChg chg="addSp modSp del">
        <pc:chgData name="David PERROUSE" userId="58c86d61-600e-4fa1-808c-11fd56662305" providerId="ADAL" clId="{1EAB5079-6AAC-42B2-BC75-2A7C49DF04D5}" dt="2025-01-08T12:55:30.313" v="12" actId="2696"/>
        <pc:sldMkLst>
          <pc:docMk/>
          <pc:sldMk cId="1213490285" sldId="258"/>
        </pc:sldMkLst>
        <pc:picChg chg="add mod">
          <ac:chgData name="David PERROUSE" userId="58c86d61-600e-4fa1-808c-11fd56662305" providerId="ADAL" clId="{1EAB5079-6AAC-42B2-BC75-2A7C49DF04D5}" dt="2025-01-08T09:11:34.158" v="5" actId="571"/>
          <ac:picMkLst>
            <pc:docMk/>
            <pc:sldMk cId="1213490285" sldId="258"/>
            <ac:picMk id="3" creationId="{4A853FE5-76B3-AFA6-BF92-A4F08B90BB52}"/>
          </ac:picMkLst>
        </pc:picChg>
        <pc:picChg chg="mod">
          <ac:chgData name="David PERROUSE" userId="58c86d61-600e-4fa1-808c-11fd56662305" providerId="ADAL" clId="{1EAB5079-6AAC-42B2-BC75-2A7C49DF04D5}" dt="2025-01-08T09:11:20.423" v="1" actId="1076"/>
          <ac:picMkLst>
            <pc:docMk/>
            <pc:sldMk cId="1213490285" sldId="258"/>
            <ac:picMk id="1028" creationId="{C6961915-6D1E-80B1-BC3E-4F4AB45D3CC8}"/>
          </ac:picMkLst>
        </pc:picChg>
      </pc:sldChg>
      <pc:sldChg chg="del">
        <pc:chgData name="David PERROUSE" userId="58c86d61-600e-4fa1-808c-11fd56662305" providerId="ADAL" clId="{1EAB5079-6AAC-42B2-BC75-2A7C49DF04D5}" dt="2025-01-08T12:55:18.871" v="6" actId="2696"/>
        <pc:sldMkLst>
          <pc:docMk/>
          <pc:sldMk cId="3471523409" sldId="259"/>
        </pc:sldMkLst>
      </pc:sldChg>
      <pc:sldChg chg="del">
        <pc:chgData name="David PERROUSE" userId="58c86d61-600e-4fa1-808c-11fd56662305" providerId="ADAL" clId="{1EAB5079-6AAC-42B2-BC75-2A7C49DF04D5}" dt="2025-01-08T12:55:35.617" v="13" actId="2696"/>
        <pc:sldMkLst>
          <pc:docMk/>
          <pc:sldMk cId="2278575711" sldId="261"/>
        </pc:sldMkLst>
      </pc:sldChg>
      <pc:sldChg chg="del">
        <pc:chgData name="David PERROUSE" userId="58c86d61-600e-4fa1-808c-11fd56662305" providerId="ADAL" clId="{1EAB5079-6AAC-42B2-BC75-2A7C49DF04D5}" dt="2025-01-08T12:55:35.617" v="13" actId="2696"/>
        <pc:sldMkLst>
          <pc:docMk/>
          <pc:sldMk cId="2304261182" sldId="262"/>
        </pc:sldMkLst>
      </pc:sldChg>
      <pc:sldChg chg="del">
        <pc:chgData name="David PERROUSE" userId="58c86d61-600e-4fa1-808c-11fd56662305" providerId="ADAL" clId="{1EAB5079-6AAC-42B2-BC75-2A7C49DF04D5}" dt="2025-01-08T12:55:35.617" v="13" actId="2696"/>
        <pc:sldMkLst>
          <pc:docMk/>
          <pc:sldMk cId="2056845954" sldId="263"/>
        </pc:sldMkLst>
      </pc:sldChg>
      <pc:sldChg chg="del">
        <pc:chgData name="David PERROUSE" userId="58c86d61-600e-4fa1-808c-11fd56662305" providerId="ADAL" clId="{1EAB5079-6AAC-42B2-BC75-2A7C49DF04D5}" dt="2025-01-08T12:55:40.671" v="14" actId="2696"/>
        <pc:sldMkLst>
          <pc:docMk/>
          <pc:sldMk cId="1196193393" sldId="264"/>
        </pc:sldMkLst>
      </pc:sldChg>
      <pc:sldChg chg="del">
        <pc:chgData name="David PERROUSE" userId="58c86d61-600e-4fa1-808c-11fd56662305" providerId="ADAL" clId="{1EAB5079-6AAC-42B2-BC75-2A7C49DF04D5}" dt="2025-01-08T12:55:40.671" v="14" actId="2696"/>
        <pc:sldMkLst>
          <pc:docMk/>
          <pc:sldMk cId="1951835668" sldId="265"/>
        </pc:sldMkLst>
      </pc:sldChg>
      <pc:sldChg chg="del">
        <pc:chgData name="David PERROUSE" userId="58c86d61-600e-4fa1-808c-11fd56662305" providerId="ADAL" clId="{1EAB5079-6AAC-42B2-BC75-2A7C49DF04D5}" dt="2025-01-08T12:55:40.671" v="14" actId="2696"/>
        <pc:sldMkLst>
          <pc:docMk/>
          <pc:sldMk cId="3079265465" sldId="266"/>
        </pc:sldMkLst>
      </pc:sldChg>
      <pc:sldChg chg="del">
        <pc:chgData name="David PERROUSE" userId="58c86d61-600e-4fa1-808c-11fd56662305" providerId="ADAL" clId="{1EAB5079-6AAC-42B2-BC75-2A7C49DF04D5}" dt="2025-01-08T12:55:40.671" v="14" actId="2696"/>
        <pc:sldMkLst>
          <pc:docMk/>
          <pc:sldMk cId="1810833252" sldId="267"/>
        </pc:sldMkLst>
      </pc:sldChg>
      <pc:sldChg chg="del">
        <pc:chgData name="David PERROUSE" userId="58c86d61-600e-4fa1-808c-11fd56662305" providerId="ADAL" clId="{1EAB5079-6AAC-42B2-BC75-2A7C49DF04D5}" dt="2025-01-08T12:55:48.468" v="15" actId="2696"/>
        <pc:sldMkLst>
          <pc:docMk/>
          <pc:sldMk cId="1573325673" sldId="268"/>
        </pc:sldMkLst>
      </pc:sldChg>
      <pc:sldChg chg="del">
        <pc:chgData name="David PERROUSE" userId="58c86d61-600e-4fa1-808c-11fd56662305" providerId="ADAL" clId="{1EAB5079-6AAC-42B2-BC75-2A7C49DF04D5}" dt="2025-01-08T12:55:48.468" v="15" actId="2696"/>
        <pc:sldMkLst>
          <pc:docMk/>
          <pc:sldMk cId="3026064182" sldId="269"/>
        </pc:sldMkLst>
      </pc:sldChg>
      <pc:sldChg chg="del">
        <pc:chgData name="David PERROUSE" userId="58c86d61-600e-4fa1-808c-11fd56662305" providerId="ADAL" clId="{1EAB5079-6AAC-42B2-BC75-2A7C49DF04D5}" dt="2025-01-08T12:55:48.468" v="15" actId="2696"/>
        <pc:sldMkLst>
          <pc:docMk/>
          <pc:sldMk cId="1900726109" sldId="270"/>
        </pc:sldMkLst>
      </pc:sldChg>
      <pc:sldChg chg="del">
        <pc:chgData name="David PERROUSE" userId="58c86d61-600e-4fa1-808c-11fd56662305" providerId="ADAL" clId="{1EAB5079-6AAC-42B2-BC75-2A7C49DF04D5}" dt="2025-01-08T12:55:48.468" v="15" actId="2696"/>
        <pc:sldMkLst>
          <pc:docMk/>
          <pc:sldMk cId="3007432054" sldId="271"/>
        </pc:sldMkLst>
      </pc:sldChg>
      <pc:sldChg chg="del">
        <pc:chgData name="David PERROUSE" userId="58c86d61-600e-4fa1-808c-11fd56662305" providerId="ADAL" clId="{1EAB5079-6AAC-42B2-BC75-2A7C49DF04D5}" dt="2025-01-08T12:55:48.468" v="15" actId="2696"/>
        <pc:sldMkLst>
          <pc:docMk/>
          <pc:sldMk cId="731897536" sldId="272"/>
        </pc:sldMkLst>
      </pc:sldChg>
      <pc:sldChg chg="del">
        <pc:chgData name="David PERROUSE" userId="58c86d61-600e-4fa1-808c-11fd56662305" providerId="ADAL" clId="{1EAB5079-6AAC-42B2-BC75-2A7C49DF04D5}" dt="2025-01-08T12:55:48.468" v="15" actId="2696"/>
        <pc:sldMkLst>
          <pc:docMk/>
          <pc:sldMk cId="133692411" sldId="273"/>
        </pc:sldMkLst>
      </pc:sldChg>
      <pc:sldChg chg="del">
        <pc:chgData name="David PERROUSE" userId="58c86d61-600e-4fa1-808c-11fd56662305" providerId="ADAL" clId="{1EAB5079-6AAC-42B2-BC75-2A7C49DF04D5}" dt="2025-01-08T12:55:40.671" v="14" actId="2696"/>
        <pc:sldMkLst>
          <pc:docMk/>
          <pc:sldMk cId="2645180099" sldId="274"/>
        </pc:sldMkLst>
      </pc:sldChg>
      <pc:sldChg chg="del">
        <pc:chgData name="David PERROUSE" userId="58c86d61-600e-4fa1-808c-11fd56662305" providerId="ADAL" clId="{1EAB5079-6AAC-42B2-BC75-2A7C49DF04D5}" dt="2025-01-08T12:55:48.468" v="15" actId="2696"/>
        <pc:sldMkLst>
          <pc:docMk/>
          <pc:sldMk cId="975733489" sldId="275"/>
        </pc:sldMkLst>
      </pc:sldChg>
      <pc:sldChg chg="del">
        <pc:chgData name="David PERROUSE" userId="58c86d61-600e-4fa1-808c-11fd56662305" providerId="ADAL" clId="{1EAB5079-6AAC-42B2-BC75-2A7C49DF04D5}" dt="2025-01-08T12:55:48.468" v="15" actId="2696"/>
        <pc:sldMkLst>
          <pc:docMk/>
          <pc:sldMk cId="3428073796" sldId="276"/>
        </pc:sldMkLst>
      </pc:sldChg>
      <pc:sldChg chg="del">
        <pc:chgData name="David PERROUSE" userId="58c86d61-600e-4fa1-808c-11fd56662305" providerId="ADAL" clId="{1EAB5079-6AAC-42B2-BC75-2A7C49DF04D5}" dt="2025-01-08T12:55:23.062" v="8" actId="2696"/>
        <pc:sldMkLst>
          <pc:docMk/>
          <pc:sldMk cId="1676584381" sldId="277"/>
        </pc:sldMkLst>
      </pc:sldChg>
      <pc:sldChg chg="del">
        <pc:chgData name="David PERROUSE" userId="58c86d61-600e-4fa1-808c-11fd56662305" providerId="ADAL" clId="{1EAB5079-6AAC-42B2-BC75-2A7C49DF04D5}" dt="2025-01-08T12:55:53.391" v="16" actId="2696"/>
        <pc:sldMkLst>
          <pc:docMk/>
          <pc:sldMk cId="3622546327" sldId="278"/>
        </pc:sldMkLst>
      </pc:sldChg>
      <pc:sldChg chg="del">
        <pc:chgData name="David PERROUSE" userId="58c86d61-600e-4fa1-808c-11fd56662305" providerId="ADAL" clId="{1EAB5079-6AAC-42B2-BC75-2A7C49DF04D5}" dt="2025-01-08T12:55:20.946" v="7" actId="2696"/>
        <pc:sldMkLst>
          <pc:docMk/>
          <pc:sldMk cId="1459755058" sldId="279"/>
        </pc:sldMkLst>
      </pc:sldChg>
      <pc:sldChg chg="del">
        <pc:chgData name="David PERROUSE" userId="58c86d61-600e-4fa1-808c-11fd56662305" providerId="ADAL" clId="{1EAB5079-6AAC-42B2-BC75-2A7C49DF04D5}" dt="2025-01-08T12:55:53.391" v="16" actId="2696"/>
        <pc:sldMkLst>
          <pc:docMk/>
          <pc:sldMk cId="59286347" sldId="280"/>
        </pc:sldMkLst>
      </pc:sldChg>
      <pc:sldChg chg="del">
        <pc:chgData name="David PERROUSE" userId="58c86d61-600e-4fa1-808c-11fd56662305" providerId="ADAL" clId="{1EAB5079-6AAC-42B2-BC75-2A7C49DF04D5}" dt="2025-01-08T12:55:53.391" v="16" actId="2696"/>
        <pc:sldMkLst>
          <pc:docMk/>
          <pc:sldMk cId="4143217190" sldId="281"/>
        </pc:sldMkLst>
      </pc:sldChg>
      <pc:sldChg chg="addSp delSp modSp mod setBg">
        <pc:chgData name="David PERROUSE" userId="58c86d61-600e-4fa1-808c-11fd56662305" providerId="ADAL" clId="{1EAB5079-6AAC-42B2-BC75-2A7C49DF04D5}" dt="2025-01-08T23:29:51.522" v="22" actId="114"/>
        <pc:sldMkLst>
          <pc:docMk/>
          <pc:sldMk cId="182612008" sldId="282"/>
        </pc:sldMkLst>
        <pc:spChg chg="mod">
          <ac:chgData name="David PERROUSE" userId="58c86d61-600e-4fa1-808c-11fd56662305" providerId="ADAL" clId="{1EAB5079-6AAC-42B2-BC75-2A7C49DF04D5}" dt="2025-01-08T23:29:32.324" v="20" actId="26606"/>
          <ac:spMkLst>
            <pc:docMk/>
            <pc:sldMk cId="182612008" sldId="282"/>
            <ac:spMk id="2" creationId="{16350390-FC39-3D50-3040-E233EB87126F}"/>
          </ac:spMkLst>
        </pc:spChg>
        <pc:spChg chg="del">
          <ac:chgData name="David PERROUSE" userId="58c86d61-600e-4fa1-808c-11fd56662305" providerId="ADAL" clId="{1EAB5079-6AAC-42B2-BC75-2A7C49DF04D5}" dt="2025-01-08T23:29:23.888" v="19"/>
          <ac:spMkLst>
            <pc:docMk/>
            <pc:sldMk cId="182612008" sldId="282"/>
            <ac:spMk id="3" creationId="{6A56C53D-83DD-4808-1E1F-119E2187D97C}"/>
          </ac:spMkLst>
        </pc:spChg>
        <pc:spChg chg="add">
          <ac:chgData name="David PERROUSE" userId="58c86d61-600e-4fa1-808c-11fd56662305" providerId="ADAL" clId="{1EAB5079-6AAC-42B2-BC75-2A7C49DF04D5}" dt="2025-01-08T23:29:32.324" v="20" actId="26606"/>
          <ac:spMkLst>
            <pc:docMk/>
            <pc:sldMk cId="182612008" sldId="282"/>
            <ac:spMk id="9" creationId="{6753252F-4873-4F63-801D-CC719279A7D5}"/>
          </ac:spMkLst>
        </pc:spChg>
        <pc:spChg chg="add">
          <ac:chgData name="David PERROUSE" userId="58c86d61-600e-4fa1-808c-11fd56662305" providerId="ADAL" clId="{1EAB5079-6AAC-42B2-BC75-2A7C49DF04D5}" dt="2025-01-08T23:29:32.324" v="20" actId="26606"/>
          <ac:spMkLst>
            <pc:docMk/>
            <pc:sldMk cId="182612008" sldId="282"/>
            <ac:spMk id="11" creationId="{047C8CCB-F95D-4249-92DD-651249D3535A}"/>
          </ac:spMkLst>
        </pc:spChg>
        <pc:graphicFrameChg chg="add mod modGraphic">
          <ac:chgData name="David PERROUSE" userId="58c86d61-600e-4fa1-808c-11fd56662305" providerId="ADAL" clId="{1EAB5079-6AAC-42B2-BC75-2A7C49DF04D5}" dt="2025-01-08T23:29:51.522" v="22" actId="114"/>
          <ac:graphicFrameMkLst>
            <pc:docMk/>
            <pc:sldMk cId="182612008" sldId="282"/>
            <ac:graphicFrameMk id="4" creationId="{85A9E796-3733-9FF4-4709-83272C4781E2}"/>
          </ac:graphicFrameMkLst>
        </pc:graphicFrameChg>
      </pc:sldChg>
      <pc:sldChg chg="del">
        <pc:chgData name="David PERROUSE" userId="58c86d61-600e-4fa1-808c-11fd56662305" providerId="ADAL" clId="{1EAB5079-6AAC-42B2-BC75-2A7C49DF04D5}" dt="2025-01-08T12:55:53.391" v="16" actId="2696"/>
        <pc:sldMkLst>
          <pc:docMk/>
          <pc:sldMk cId="3332869845" sldId="283"/>
        </pc:sldMkLst>
      </pc:sldChg>
      <pc:sldChg chg="addSp delSp modSp mod setBg">
        <pc:chgData name="David PERROUSE" userId="58c86d61-600e-4fa1-808c-11fd56662305" providerId="ADAL" clId="{1EAB5079-6AAC-42B2-BC75-2A7C49DF04D5}" dt="2025-01-09T13:51:34.038" v="21708" actId="27614"/>
        <pc:sldMkLst>
          <pc:docMk/>
          <pc:sldMk cId="4566520" sldId="284"/>
        </pc:sldMkLst>
        <pc:spChg chg="mod">
          <ac:chgData name="David PERROUSE" userId="58c86d61-600e-4fa1-808c-11fd56662305" providerId="ADAL" clId="{1EAB5079-6AAC-42B2-BC75-2A7C49DF04D5}" dt="2025-01-08T23:35:55.091" v="594" actId="20577"/>
          <ac:spMkLst>
            <pc:docMk/>
            <pc:sldMk cId="4566520" sldId="284"/>
            <ac:spMk id="2" creationId="{14D7BAC7-08D9-5135-A92B-A9291CCB0004}"/>
          </ac:spMkLst>
        </pc:spChg>
        <pc:spChg chg="mod">
          <ac:chgData name="David PERROUSE" userId="58c86d61-600e-4fa1-808c-11fd56662305" providerId="ADAL" clId="{1EAB5079-6AAC-42B2-BC75-2A7C49DF04D5}" dt="2025-01-08T23:32:34.136" v="380" actId="26606"/>
          <ac:spMkLst>
            <pc:docMk/>
            <pc:sldMk cId="4566520" sldId="284"/>
            <ac:spMk id="3" creationId="{6ED95598-5621-54B3-A37B-6525050B7DE8}"/>
          </ac:spMkLst>
        </pc:spChg>
        <pc:spChg chg="add del">
          <ac:chgData name="David PERROUSE" userId="58c86d61-600e-4fa1-808c-11fd56662305" providerId="ADAL" clId="{1EAB5079-6AAC-42B2-BC75-2A7C49DF04D5}" dt="2025-01-08T23:32:28.102" v="371" actId="26606"/>
          <ac:spMkLst>
            <pc:docMk/>
            <pc:sldMk cId="4566520" sldId="284"/>
            <ac:spMk id="12" creationId="{9F7D5CDA-D291-4307-BF55-1381FED29634}"/>
          </ac:spMkLst>
        </pc:spChg>
        <pc:spChg chg="add del">
          <ac:chgData name="David PERROUSE" userId="58c86d61-600e-4fa1-808c-11fd56662305" providerId="ADAL" clId="{1EAB5079-6AAC-42B2-BC75-2A7C49DF04D5}" dt="2025-01-08T23:32:31.059" v="375" actId="26606"/>
          <ac:spMkLst>
            <pc:docMk/>
            <pc:sldMk cId="4566520" sldId="284"/>
            <ac:spMk id="16" creationId="{9F7D5CDA-D291-4307-BF55-1381FED29634}"/>
          </ac:spMkLst>
        </pc:spChg>
        <pc:spChg chg="add del">
          <ac:chgData name="David PERROUSE" userId="58c86d61-600e-4fa1-808c-11fd56662305" providerId="ADAL" clId="{1EAB5079-6AAC-42B2-BC75-2A7C49DF04D5}" dt="2025-01-08T23:32:32.897" v="377" actId="26606"/>
          <ac:spMkLst>
            <pc:docMk/>
            <pc:sldMk cId="4566520" sldId="284"/>
            <ac:spMk id="19" creationId="{03AF1C04-3FEF-41BD-BB84-2F263765BEBC}"/>
          </ac:spMkLst>
        </pc:spChg>
        <pc:spChg chg="add del">
          <ac:chgData name="David PERROUSE" userId="58c86d61-600e-4fa1-808c-11fd56662305" providerId="ADAL" clId="{1EAB5079-6AAC-42B2-BC75-2A7C49DF04D5}" dt="2025-01-08T23:32:34.129" v="379" actId="26606"/>
          <ac:spMkLst>
            <pc:docMk/>
            <pc:sldMk cId="4566520" sldId="284"/>
            <ac:spMk id="32" creationId="{B6FACB3C-9069-4791-BC5C-0DB7CD19B853}"/>
          </ac:spMkLst>
        </pc:spChg>
        <pc:spChg chg="add del">
          <ac:chgData name="David PERROUSE" userId="58c86d61-600e-4fa1-808c-11fd56662305" providerId="ADAL" clId="{1EAB5079-6AAC-42B2-BC75-2A7C49DF04D5}" dt="2025-01-08T23:32:34.129" v="379" actId="26606"/>
          <ac:spMkLst>
            <pc:docMk/>
            <pc:sldMk cId="4566520" sldId="284"/>
            <ac:spMk id="33" creationId="{71F2038E-D777-4B76-81DD-DD13EE91B9DD}"/>
          </ac:spMkLst>
        </pc:spChg>
        <pc:spChg chg="add del">
          <ac:chgData name="David PERROUSE" userId="58c86d61-600e-4fa1-808c-11fd56662305" providerId="ADAL" clId="{1EAB5079-6AAC-42B2-BC75-2A7C49DF04D5}" dt="2025-01-08T23:41:23.593" v="1110" actId="26606"/>
          <ac:spMkLst>
            <pc:docMk/>
            <pc:sldMk cId="4566520" sldId="284"/>
            <ac:spMk id="39" creationId="{2596F992-698C-48C0-9D89-70DA4CE927EF}"/>
          </ac:spMkLst>
        </pc:spChg>
        <pc:spChg chg="add del">
          <ac:chgData name="David PERROUSE" userId="58c86d61-600e-4fa1-808c-11fd56662305" providerId="ADAL" clId="{1EAB5079-6AAC-42B2-BC75-2A7C49DF04D5}" dt="2025-01-08T23:41:23.593" v="1110" actId="26606"/>
          <ac:spMkLst>
            <pc:docMk/>
            <pc:sldMk cId="4566520" sldId="284"/>
            <ac:spMk id="40" creationId="{A344AAA5-41F4-4862-97EF-688D31DC7567}"/>
          </ac:spMkLst>
        </pc:spChg>
        <pc:spChg chg="add del">
          <ac:chgData name="David PERROUSE" userId="58c86d61-600e-4fa1-808c-11fd56662305" providerId="ADAL" clId="{1EAB5079-6AAC-42B2-BC75-2A7C49DF04D5}" dt="2025-01-08T23:41:23.593" v="1110" actId="26606"/>
          <ac:spMkLst>
            <pc:docMk/>
            <pc:sldMk cId="4566520" sldId="284"/>
            <ac:spMk id="41" creationId="{69E1A62C-2AAF-4B3E-8CDB-65E237080997}"/>
          </ac:spMkLst>
        </pc:spChg>
        <pc:spChg chg="add del">
          <ac:chgData name="David PERROUSE" userId="58c86d61-600e-4fa1-808c-11fd56662305" providerId="ADAL" clId="{1EAB5079-6AAC-42B2-BC75-2A7C49DF04D5}" dt="2025-01-09T13:51:31.006" v="21707" actId="26606"/>
          <ac:spMkLst>
            <pc:docMk/>
            <pc:sldMk cId="4566520" sldId="284"/>
            <ac:spMk id="46" creationId="{2596F992-698C-48C0-9D89-70DA4CE927EF}"/>
          </ac:spMkLst>
        </pc:spChg>
        <pc:spChg chg="add del">
          <ac:chgData name="David PERROUSE" userId="58c86d61-600e-4fa1-808c-11fd56662305" providerId="ADAL" clId="{1EAB5079-6AAC-42B2-BC75-2A7C49DF04D5}" dt="2025-01-09T13:51:31.006" v="21707" actId="26606"/>
          <ac:spMkLst>
            <pc:docMk/>
            <pc:sldMk cId="4566520" sldId="284"/>
            <ac:spMk id="48" creationId="{A344AAA5-41F4-4862-97EF-688D31DC7567}"/>
          </ac:spMkLst>
        </pc:spChg>
        <pc:spChg chg="add del">
          <ac:chgData name="David PERROUSE" userId="58c86d61-600e-4fa1-808c-11fd56662305" providerId="ADAL" clId="{1EAB5079-6AAC-42B2-BC75-2A7C49DF04D5}" dt="2025-01-09T13:51:31.006" v="21707" actId="26606"/>
          <ac:spMkLst>
            <pc:docMk/>
            <pc:sldMk cId="4566520" sldId="284"/>
            <ac:spMk id="50" creationId="{69E1A62C-2AAF-4B3E-8CDB-65E237080997}"/>
          </ac:spMkLst>
        </pc:spChg>
        <pc:spChg chg="add">
          <ac:chgData name="David PERROUSE" userId="58c86d61-600e-4fa1-808c-11fd56662305" providerId="ADAL" clId="{1EAB5079-6AAC-42B2-BC75-2A7C49DF04D5}" dt="2025-01-09T13:51:31.006" v="21707" actId="26606"/>
          <ac:spMkLst>
            <pc:docMk/>
            <pc:sldMk cId="4566520" sldId="284"/>
            <ac:spMk id="55" creationId="{2596F992-698C-48C0-9D89-70DA4CE927EF}"/>
          </ac:spMkLst>
        </pc:spChg>
        <pc:spChg chg="add">
          <ac:chgData name="David PERROUSE" userId="58c86d61-600e-4fa1-808c-11fd56662305" providerId="ADAL" clId="{1EAB5079-6AAC-42B2-BC75-2A7C49DF04D5}" dt="2025-01-09T13:51:31.006" v="21707" actId="26606"/>
          <ac:spMkLst>
            <pc:docMk/>
            <pc:sldMk cId="4566520" sldId="284"/>
            <ac:spMk id="57" creationId="{A344AAA5-41F4-4862-97EF-688D31DC7567}"/>
          </ac:spMkLst>
        </pc:spChg>
        <pc:spChg chg="add">
          <ac:chgData name="David PERROUSE" userId="58c86d61-600e-4fa1-808c-11fd56662305" providerId="ADAL" clId="{1EAB5079-6AAC-42B2-BC75-2A7C49DF04D5}" dt="2025-01-09T13:51:31.006" v="21707" actId="26606"/>
          <ac:spMkLst>
            <pc:docMk/>
            <pc:sldMk cId="4566520" sldId="284"/>
            <ac:spMk id="59" creationId="{69E1A62C-2AAF-4B3E-8CDB-65E237080997}"/>
          </ac:spMkLst>
        </pc:spChg>
        <pc:grpChg chg="add del">
          <ac:chgData name="David PERROUSE" userId="58c86d61-600e-4fa1-808c-11fd56662305" providerId="ADAL" clId="{1EAB5079-6AAC-42B2-BC75-2A7C49DF04D5}" dt="2025-01-08T23:32:32.897" v="377" actId="26606"/>
          <ac:grpSpMkLst>
            <pc:docMk/>
            <pc:sldMk cId="4566520" sldId="284"/>
            <ac:grpSpMk id="20" creationId="{E27AF472-EAE3-4572-AB69-B92BD10DBC6D}"/>
          </ac:grpSpMkLst>
        </pc:grpChg>
        <pc:grpChg chg="add del">
          <ac:chgData name="David PERROUSE" userId="58c86d61-600e-4fa1-808c-11fd56662305" providerId="ADAL" clId="{1EAB5079-6AAC-42B2-BC75-2A7C49DF04D5}" dt="2025-01-08T23:32:32.897" v="377" actId="26606"/>
          <ac:grpSpMkLst>
            <pc:docMk/>
            <pc:sldMk cId="4566520" sldId="284"/>
            <ac:grpSpMk id="28" creationId="{2DD5E267-EB6F-47DF-ABEF-2C1BED44DAC6}"/>
          </ac:grpSpMkLst>
        </pc:grpChg>
        <pc:grpChg chg="add del">
          <ac:chgData name="David PERROUSE" userId="58c86d61-600e-4fa1-808c-11fd56662305" providerId="ADAL" clId="{1EAB5079-6AAC-42B2-BC75-2A7C49DF04D5}" dt="2025-01-08T23:32:32.897" v="377" actId="26606"/>
          <ac:grpSpMkLst>
            <pc:docMk/>
            <pc:sldMk cId="4566520" sldId="284"/>
            <ac:grpSpMk id="30" creationId="{66828D02-A05D-412B-9F20-B68E970B9FC2}"/>
          </ac:grpSpMkLst>
        </pc:grpChg>
        <pc:grpChg chg="add del">
          <ac:chgData name="David PERROUSE" userId="58c86d61-600e-4fa1-808c-11fd56662305" providerId="ADAL" clId="{1EAB5079-6AAC-42B2-BC75-2A7C49DF04D5}" dt="2025-01-08T23:32:34.129" v="379" actId="26606"/>
          <ac:grpSpMkLst>
            <pc:docMk/>
            <pc:sldMk cId="4566520" sldId="284"/>
            <ac:grpSpMk id="34" creationId="{DD354807-230F-4402-B1B9-F733A8F1F190}"/>
          </ac:grpSpMkLst>
        </pc:grpChg>
        <pc:picChg chg="add del mod ord">
          <ac:chgData name="David PERROUSE" userId="58c86d61-600e-4fa1-808c-11fd56662305" providerId="ADAL" clId="{1EAB5079-6AAC-42B2-BC75-2A7C49DF04D5}" dt="2025-01-09T13:51:27.469" v="21705" actId="478"/>
          <ac:picMkLst>
            <pc:docMk/>
            <pc:sldMk cId="4566520" sldId="284"/>
            <ac:picMk id="5" creationId="{AC0255C7-04E7-9471-12D1-CB217B44DDE7}"/>
          </ac:picMkLst>
        </pc:picChg>
        <pc:picChg chg="add mod">
          <ac:chgData name="David PERROUSE" userId="58c86d61-600e-4fa1-808c-11fd56662305" providerId="ADAL" clId="{1EAB5079-6AAC-42B2-BC75-2A7C49DF04D5}" dt="2025-01-09T13:51:34.038" v="21708" actId="27614"/>
          <ac:picMkLst>
            <pc:docMk/>
            <pc:sldMk cId="4566520" sldId="284"/>
            <ac:picMk id="7" creationId="{9F957A04-702E-210E-35CE-06166D66E161}"/>
          </ac:picMkLst>
        </pc:picChg>
        <pc:cxnChg chg="add del">
          <ac:chgData name="David PERROUSE" userId="58c86d61-600e-4fa1-808c-11fd56662305" providerId="ADAL" clId="{1EAB5079-6AAC-42B2-BC75-2A7C49DF04D5}" dt="2025-01-08T23:32:27.191" v="369" actId="26606"/>
          <ac:cxnSpMkLst>
            <pc:docMk/>
            <pc:sldMk cId="4566520" sldId="284"/>
            <ac:cxnSpMk id="10" creationId="{1503BFE4-729B-D9D0-C17B-501E6AF1127A}"/>
          </ac:cxnSpMkLst>
        </pc:cxnChg>
        <pc:cxnChg chg="add del">
          <ac:chgData name="David PERROUSE" userId="58c86d61-600e-4fa1-808c-11fd56662305" providerId="ADAL" clId="{1EAB5079-6AAC-42B2-BC75-2A7C49DF04D5}" dt="2025-01-08T23:32:29.174" v="373" actId="26606"/>
          <ac:cxnSpMkLst>
            <pc:docMk/>
            <pc:sldMk cId="4566520" sldId="284"/>
            <ac:cxnSpMk id="14" creationId="{1503BFE4-729B-D9D0-C17B-501E6AF1127A}"/>
          </ac:cxnSpMkLst>
        </pc:cxnChg>
      </pc:sldChg>
      <pc:sldChg chg="addSp delSp modSp mod setBg">
        <pc:chgData name="David PERROUSE" userId="58c86d61-600e-4fa1-808c-11fd56662305" providerId="ADAL" clId="{1EAB5079-6AAC-42B2-BC75-2A7C49DF04D5}" dt="2025-01-08T23:41:15.878" v="1108" actId="26606"/>
        <pc:sldMkLst>
          <pc:docMk/>
          <pc:sldMk cId="3730180515" sldId="285"/>
        </pc:sldMkLst>
        <pc:spChg chg="mod">
          <ac:chgData name="David PERROUSE" userId="58c86d61-600e-4fa1-808c-11fd56662305" providerId="ADAL" clId="{1EAB5079-6AAC-42B2-BC75-2A7C49DF04D5}" dt="2025-01-08T23:37:49.443" v="790" actId="26606"/>
          <ac:spMkLst>
            <pc:docMk/>
            <pc:sldMk cId="3730180515" sldId="285"/>
            <ac:spMk id="2" creationId="{D09D35D1-1BD4-9C72-D6AB-4E8FEB9B4F67}"/>
          </ac:spMkLst>
        </pc:spChg>
        <pc:spChg chg="mod">
          <ac:chgData name="David PERROUSE" userId="58c86d61-600e-4fa1-808c-11fd56662305" providerId="ADAL" clId="{1EAB5079-6AAC-42B2-BC75-2A7C49DF04D5}" dt="2025-01-08T23:37:49.443" v="790" actId="26606"/>
          <ac:spMkLst>
            <pc:docMk/>
            <pc:sldMk cId="3730180515" sldId="285"/>
            <ac:spMk id="3" creationId="{8A6B8404-4C60-1F6B-D4C3-417BA8346463}"/>
          </ac:spMkLst>
        </pc:spChg>
        <pc:spChg chg="add del">
          <ac:chgData name="David PERROUSE" userId="58c86d61-600e-4fa1-808c-11fd56662305" providerId="ADAL" clId="{1EAB5079-6AAC-42B2-BC75-2A7C49DF04D5}" dt="2025-01-08T23:37:47.426" v="787" actId="26606"/>
          <ac:spMkLst>
            <pc:docMk/>
            <pc:sldMk cId="3730180515" sldId="285"/>
            <ac:spMk id="10" creationId="{2596F992-698C-48C0-9D89-70DA4CE927EF}"/>
          </ac:spMkLst>
        </pc:spChg>
        <pc:spChg chg="add del">
          <ac:chgData name="David PERROUSE" userId="58c86d61-600e-4fa1-808c-11fd56662305" providerId="ADAL" clId="{1EAB5079-6AAC-42B2-BC75-2A7C49DF04D5}" dt="2025-01-08T23:37:47.426" v="787" actId="26606"/>
          <ac:spMkLst>
            <pc:docMk/>
            <pc:sldMk cId="3730180515" sldId="285"/>
            <ac:spMk id="12" creationId="{A344AAA5-41F4-4862-97EF-688D31DC7567}"/>
          </ac:spMkLst>
        </pc:spChg>
        <pc:spChg chg="add del">
          <ac:chgData name="David PERROUSE" userId="58c86d61-600e-4fa1-808c-11fd56662305" providerId="ADAL" clId="{1EAB5079-6AAC-42B2-BC75-2A7C49DF04D5}" dt="2025-01-08T23:37:47.426" v="787" actId="26606"/>
          <ac:spMkLst>
            <pc:docMk/>
            <pc:sldMk cId="3730180515" sldId="285"/>
            <ac:spMk id="14" creationId="{69E1A62C-2AAF-4B3E-8CDB-65E237080997}"/>
          </ac:spMkLst>
        </pc:spChg>
        <pc:spChg chg="add del">
          <ac:chgData name="David PERROUSE" userId="58c86d61-600e-4fa1-808c-11fd56662305" providerId="ADAL" clId="{1EAB5079-6AAC-42B2-BC75-2A7C49DF04D5}" dt="2025-01-08T23:37:49.437" v="789" actId="26606"/>
          <ac:spMkLst>
            <pc:docMk/>
            <pc:sldMk cId="3730180515" sldId="285"/>
            <ac:spMk id="16" creationId="{32AEEBC8-9D30-42EF-95F2-386C2653FBF0}"/>
          </ac:spMkLst>
        </pc:spChg>
        <pc:spChg chg="add del">
          <ac:chgData name="David PERROUSE" userId="58c86d61-600e-4fa1-808c-11fd56662305" providerId="ADAL" clId="{1EAB5079-6AAC-42B2-BC75-2A7C49DF04D5}" dt="2025-01-08T23:37:49.437" v="789" actId="26606"/>
          <ac:spMkLst>
            <pc:docMk/>
            <pc:sldMk cId="3730180515" sldId="285"/>
            <ac:spMk id="17" creationId="{2E92FA66-67D7-4CB4-94D3-E643A9AD4757}"/>
          </ac:spMkLst>
        </pc:spChg>
        <pc:spChg chg="add del">
          <ac:chgData name="David PERROUSE" userId="58c86d61-600e-4fa1-808c-11fd56662305" providerId="ADAL" clId="{1EAB5079-6AAC-42B2-BC75-2A7C49DF04D5}" dt="2025-01-08T23:40:44.512" v="1105" actId="26606"/>
          <ac:spMkLst>
            <pc:docMk/>
            <pc:sldMk cId="3730180515" sldId="285"/>
            <ac:spMk id="19" creationId="{2596F992-698C-48C0-9D89-70DA4CE927EF}"/>
          </ac:spMkLst>
        </pc:spChg>
        <pc:spChg chg="add del">
          <ac:chgData name="David PERROUSE" userId="58c86d61-600e-4fa1-808c-11fd56662305" providerId="ADAL" clId="{1EAB5079-6AAC-42B2-BC75-2A7C49DF04D5}" dt="2025-01-08T23:40:44.512" v="1105" actId="26606"/>
          <ac:spMkLst>
            <pc:docMk/>
            <pc:sldMk cId="3730180515" sldId="285"/>
            <ac:spMk id="20" creationId="{A344AAA5-41F4-4862-97EF-688D31DC7567}"/>
          </ac:spMkLst>
        </pc:spChg>
        <pc:spChg chg="add del">
          <ac:chgData name="David PERROUSE" userId="58c86d61-600e-4fa1-808c-11fd56662305" providerId="ADAL" clId="{1EAB5079-6AAC-42B2-BC75-2A7C49DF04D5}" dt="2025-01-08T23:40:44.512" v="1105" actId="26606"/>
          <ac:spMkLst>
            <pc:docMk/>
            <pc:sldMk cId="3730180515" sldId="285"/>
            <ac:spMk id="21" creationId="{69E1A62C-2AAF-4B3E-8CDB-65E237080997}"/>
          </ac:spMkLst>
        </pc:spChg>
        <pc:spChg chg="add del">
          <ac:chgData name="David PERROUSE" userId="58c86d61-600e-4fa1-808c-11fd56662305" providerId="ADAL" clId="{1EAB5079-6AAC-42B2-BC75-2A7C49DF04D5}" dt="2025-01-08T23:41:15.878" v="1108" actId="26606"/>
          <ac:spMkLst>
            <pc:docMk/>
            <pc:sldMk cId="3730180515" sldId="285"/>
            <ac:spMk id="26" creationId="{2596F992-698C-48C0-9D89-70DA4CE927EF}"/>
          </ac:spMkLst>
        </pc:spChg>
        <pc:spChg chg="add del">
          <ac:chgData name="David PERROUSE" userId="58c86d61-600e-4fa1-808c-11fd56662305" providerId="ADAL" clId="{1EAB5079-6AAC-42B2-BC75-2A7C49DF04D5}" dt="2025-01-08T23:41:15.878" v="1108" actId="26606"/>
          <ac:spMkLst>
            <pc:docMk/>
            <pc:sldMk cId="3730180515" sldId="285"/>
            <ac:spMk id="28" creationId="{A344AAA5-41F4-4862-97EF-688D31DC7567}"/>
          </ac:spMkLst>
        </pc:spChg>
        <pc:spChg chg="add del">
          <ac:chgData name="David PERROUSE" userId="58c86d61-600e-4fa1-808c-11fd56662305" providerId="ADAL" clId="{1EAB5079-6AAC-42B2-BC75-2A7C49DF04D5}" dt="2025-01-08T23:41:15.878" v="1108" actId="26606"/>
          <ac:spMkLst>
            <pc:docMk/>
            <pc:sldMk cId="3730180515" sldId="285"/>
            <ac:spMk id="30" creationId="{69E1A62C-2AAF-4B3E-8CDB-65E237080997}"/>
          </ac:spMkLst>
        </pc:spChg>
        <pc:spChg chg="add">
          <ac:chgData name="David PERROUSE" userId="58c86d61-600e-4fa1-808c-11fd56662305" providerId="ADAL" clId="{1EAB5079-6AAC-42B2-BC75-2A7C49DF04D5}" dt="2025-01-08T23:41:15.878" v="1108" actId="26606"/>
          <ac:spMkLst>
            <pc:docMk/>
            <pc:sldMk cId="3730180515" sldId="285"/>
            <ac:spMk id="35" creationId="{2596F992-698C-48C0-9D89-70DA4CE927EF}"/>
          </ac:spMkLst>
        </pc:spChg>
        <pc:spChg chg="add">
          <ac:chgData name="David PERROUSE" userId="58c86d61-600e-4fa1-808c-11fd56662305" providerId="ADAL" clId="{1EAB5079-6AAC-42B2-BC75-2A7C49DF04D5}" dt="2025-01-08T23:41:15.878" v="1108" actId="26606"/>
          <ac:spMkLst>
            <pc:docMk/>
            <pc:sldMk cId="3730180515" sldId="285"/>
            <ac:spMk id="37" creationId="{A344AAA5-41F4-4862-97EF-688D31DC7567}"/>
          </ac:spMkLst>
        </pc:spChg>
        <pc:spChg chg="add">
          <ac:chgData name="David PERROUSE" userId="58c86d61-600e-4fa1-808c-11fd56662305" providerId="ADAL" clId="{1EAB5079-6AAC-42B2-BC75-2A7C49DF04D5}" dt="2025-01-08T23:41:15.878" v="1108" actId="26606"/>
          <ac:spMkLst>
            <pc:docMk/>
            <pc:sldMk cId="3730180515" sldId="285"/>
            <ac:spMk id="39" creationId="{69E1A62C-2AAF-4B3E-8CDB-65E237080997}"/>
          </ac:spMkLst>
        </pc:spChg>
        <pc:picChg chg="add mod">
          <ac:chgData name="David PERROUSE" userId="58c86d61-600e-4fa1-808c-11fd56662305" providerId="ADAL" clId="{1EAB5079-6AAC-42B2-BC75-2A7C49DF04D5}" dt="2025-01-08T23:40:44.512" v="1105" actId="26606"/>
          <ac:picMkLst>
            <pc:docMk/>
            <pc:sldMk cId="3730180515" sldId="285"/>
            <ac:picMk id="5" creationId="{83A2FD5D-B08C-8556-BE83-C849CC85AC83}"/>
          </ac:picMkLst>
        </pc:picChg>
      </pc:sldChg>
      <pc:sldChg chg="addSp delSp modSp mod setBg">
        <pc:chgData name="David PERROUSE" userId="58c86d61-600e-4fa1-808c-11fd56662305" providerId="ADAL" clId="{1EAB5079-6AAC-42B2-BC75-2A7C49DF04D5}" dt="2025-01-08T23:41:03.963" v="1107" actId="26606"/>
        <pc:sldMkLst>
          <pc:docMk/>
          <pc:sldMk cId="1212310472" sldId="286"/>
        </pc:sldMkLst>
        <pc:spChg chg="mod">
          <ac:chgData name="David PERROUSE" userId="58c86d61-600e-4fa1-808c-11fd56662305" providerId="ADAL" clId="{1EAB5079-6AAC-42B2-BC75-2A7C49DF04D5}" dt="2025-01-08T23:40:35.515" v="1104" actId="26606"/>
          <ac:spMkLst>
            <pc:docMk/>
            <pc:sldMk cId="1212310472" sldId="286"/>
            <ac:spMk id="2" creationId="{BAA71974-0A6C-5BAC-F813-74840944A5A7}"/>
          </ac:spMkLst>
        </pc:spChg>
        <pc:spChg chg="mod">
          <ac:chgData name="David PERROUSE" userId="58c86d61-600e-4fa1-808c-11fd56662305" providerId="ADAL" clId="{1EAB5079-6AAC-42B2-BC75-2A7C49DF04D5}" dt="2025-01-08T23:40:35.515" v="1104" actId="26606"/>
          <ac:spMkLst>
            <pc:docMk/>
            <pc:sldMk cId="1212310472" sldId="286"/>
            <ac:spMk id="3" creationId="{86F1092A-5D32-51F7-71CC-3374B851592F}"/>
          </ac:spMkLst>
        </pc:spChg>
        <pc:spChg chg="add del">
          <ac:chgData name="David PERROUSE" userId="58c86d61-600e-4fa1-808c-11fd56662305" providerId="ADAL" clId="{1EAB5079-6AAC-42B2-BC75-2A7C49DF04D5}" dt="2025-01-08T23:41:03.963" v="1107" actId="26606"/>
          <ac:spMkLst>
            <pc:docMk/>
            <pc:sldMk cId="1212310472" sldId="286"/>
            <ac:spMk id="10" creationId="{2596F992-698C-48C0-9D89-70DA4CE927EF}"/>
          </ac:spMkLst>
        </pc:spChg>
        <pc:spChg chg="add del">
          <ac:chgData name="David PERROUSE" userId="58c86d61-600e-4fa1-808c-11fd56662305" providerId="ADAL" clId="{1EAB5079-6AAC-42B2-BC75-2A7C49DF04D5}" dt="2025-01-08T23:41:03.963" v="1107" actId="26606"/>
          <ac:spMkLst>
            <pc:docMk/>
            <pc:sldMk cId="1212310472" sldId="286"/>
            <ac:spMk id="12" creationId="{A344AAA5-41F4-4862-97EF-688D31DC7567}"/>
          </ac:spMkLst>
        </pc:spChg>
        <pc:spChg chg="add del">
          <ac:chgData name="David PERROUSE" userId="58c86d61-600e-4fa1-808c-11fd56662305" providerId="ADAL" clId="{1EAB5079-6AAC-42B2-BC75-2A7C49DF04D5}" dt="2025-01-08T23:41:03.963" v="1107" actId="26606"/>
          <ac:spMkLst>
            <pc:docMk/>
            <pc:sldMk cId="1212310472" sldId="286"/>
            <ac:spMk id="14" creationId="{69E1A62C-2AAF-4B3E-8CDB-65E237080997}"/>
          </ac:spMkLst>
        </pc:spChg>
        <pc:spChg chg="add">
          <ac:chgData name="David PERROUSE" userId="58c86d61-600e-4fa1-808c-11fd56662305" providerId="ADAL" clId="{1EAB5079-6AAC-42B2-BC75-2A7C49DF04D5}" dt="2025-01-08T23:41:03.963" v="1107" actId="26606"/>
          <ac:spMkLst>
            <pc:docMk/>
            <pc:sldMk cId="1212310472" sldId="286"/>
            <ac:spMk id="19" creationId="{2596F992-698C-48C0-9D89-70DA4CE927EF}"/>
          </ac:spMkLst>
        </pc:spChg>
        <pc:spChg chg="add">
          <ac:chgData name="David PERROUSE" userId="58c86d61-600e-4fa1-808c-11fd56662305" providerId="ADAL" clId="{1EAB5079-6AAC-42B2-BC75-2A7C49DF04D5}" dt="2025-01-08T23:41:03.963" v="1107" actId="26606"/>
          <ac:spMkLst>
            <pc:docMk/>
            <pc:sldMk cId="1212310472" sldId="286"/>
            <ac:spMk id="21" creationId="{A344AAA5-41F4-4862-97EF-688D31DC7567}"/>
          </ac:spMkLst>
        </pc:spChg>
        <pc:spChg chg="add">
          <ac:chgData name="David PERROUSE" userId="58c86d61-600e-4fa1-808c-11fd56662305" providerId="ADAL" clId="{1EAB5079-6AAC-42B2-BC75-2A7C49DF04D5}" dt="2025-01-08T23:41:03.963" v="1107" actId="26606"/>
          <ac:spMkLst>
            <pc:docMk/>
            <pc:sldMk cId="1212310472" sldId="286"/>
            <ac:spMk id="23" creationId="{69E1A62C-2AAF-4B3E-8CDB-65E237080997}"/>
          </ac:spMkLst>
        </pc:spChg>
        <pc:picChg chg="add mod">
          <ac:chgData name="David PERROUSE" userId="58c86d61-600e-4fa1-808c-11fd56662305" providerId="ADAL" clId="{1EAB5079-6AAC-42B2-BC75-2A7C49DF04D5}" dt="2025-01-08T23:40:35.515" v="1104" actId="26606"/>
          <ac:picMkLst>
            <pc:docMk/>
            <pc:sldMk cId="1212310472" sldId="286"/>
            <ac:picMk id="5" creationId="{FF1EC028-5C7E-7200-D9B0-9FCF7094E295}"/>
          </ac:picMkLst>
        </pc:picChg>
      </pc:sldChg>
      <pc:sldChg chg="addSp delSp modSp mod setBg">
        <pc:chgData name="David PERROUSE" userId="58c86d61-600e-4fa1-808c-11fd56662305" providerId="ADAL" clId="{1EAB5079-6AAC-42B2-BC75-2A7C49DF04D5}" dt="2025-01-08T23:50:05.360" v="2676" actId="962"/>
        <pc:sldMkLst>
          <pc:docMk/>
          <pc:sldMk cId="3548962594" sldId="293"/>
        </pc:sldMkLst>
        <pc:spChg chg="mod">
          <ac:chgData name="David PERROUSE" userId="58c86d61-600e-4fa1-808c-11fd56662305" providerId="ADAL" clId="{1EAB5079-6AAC-42B2-BC75-2A7C49DF04D5}" dt="2025-01-08T23:49:59.925" v="2674" actId="26606"/>
          <ac:spMkLst>
            <pc:docMk/>
            <pc:sldMk cId="3548962594" sldId="293"/>
            <ac:spMk id="2" creationId="{9E9DD903-69DA-872F-595D-4717AB837EA4}"/>
          </ac:spMkLst>
        </pc:spChg>
        <pc:spChg chg="del">
          <ac:chgData name="David PERROUSE" userId="58c86d61-600e-4fa1-808c-11fd56662305" providerId="ADAL" clId="{1EAB5079-6AAC-42B2-BC75-2A7C49DF04D5}" dt="2025-01-08T23:49:30.401" v="2673" actId="22"/>
          <ac:spMkLst>
            <pc:docMk/>
            <pc:sldMk cId="3548962594" sldId="293"/>
            <ac:spMk id="3" creationId="{195C5E0E-8C81-493F-5F4C-88363E84EF78}"/>
          </ac:spMkLst>
        </pc:spChg>
        <pc:spChg chg="add">
          <ac:chgData name="David PERROUSE" userId="58c86d61-600e-4fa1-808c-11fd56662305" providerId="ADAL" clId="{1EAB5079-6AAC-42B2-BC75-2A7C49DF04D5}" dt="2025-01-08T23:49:59.925" v="2674" actId="26606"/>
          <ac:spMkLst>
            <pc:docMk/>
            <pc:sldMk cId="3548962594" sldId="293"/>
            <ac:spMk id="10" creationId="{A4AC5506-6312-4701-8D3C-40187889A947}"/>
          </ac:spMkLst>
        </pc:spChg>
        <pc:picChg chg="add mod ord">
          <ac:chgData name="David PERROUSE" userId="58c86d61-600e-4fa1-808c-11fd56662305" providerId="ADAL" clId="{1EAB5079-6AAC-42B2-BC75-2A7C49DF04D5}" dt="2025-01-08T23:50:05.360" v="2676" actId="962"/>
          <ac:picMkLst>
            <pc:docMk/>
            <pc:sldMk cId="3548962594" sldId="293"/>
            <ac:picMk id="5" creationId="{8A006341-A47B-8056-098F-0BF7941D2425}"/>
          </ac:picMkLst>
        </pc:picChg>
      </pc:sldChg>
      <pc:sldChg chg="addSp delSp modSp del mod setBg">
        <pc:chgData name="David PERROUSE" userId="58c86d61-600e-4fa1-808c-11fd56662305" providerId="ADAL" clId="{1EAB5079-6AAC-42B2-BC75-2A7C49DF04D5}" dt="2025-01-08T23:53:06.439" v="2690" actId="2696"/>
        <pc:sldMkLst>
          <pc:docMk/>
          <pc:sldMk cId="3272425395" sldId="294"/>
        </pc:sldMkLst>
        <pc:spChg chg="mod">
          <ac:chgData name="David PERROUSE" userId="58c86d61-600e-4fa1-808c-11fd56662305" providerId="ADAL" clId="{1EAB5079-6AAC-42B2-BC75-2A7C49DF04D5}" dt="2025-01-08T23:52:43.976" v="2686"/>
          <ac:spMkLst>
            <pc:docMk/>
            <pc:sldMk cId="3272425395" sldId="294"/>
            <ac:spMk id="2" creationId="{458B85F7-CD7C-07A1-4B56-6EE2B343FE6D}"/>
          </ac:spMkLst>
        </pc:spChg>
        <pc:spChg chg="del">
          <ac:chgData name="David PERROUSE" userId="58c86d61-600e-4fa1-808c-11fd56662305" providerId="ADAL" clId="{1EAB5079-6AAC-42B2-BC75-2A7C49DF04D5}" dt="2025-01-08T23:51:23.748" v="2677" actId="22"/>
          <ac:spMkLst>
            <pc:docMk/>
            <pc:sldMk cId="3272425395" sldId="294"/>
            <ac:spMk id="3" creationId="{2EC33974-426E-0506-019E-48EA07C4EA85}"/>
          </ac:spMkLst>
        </pc:spChg>
        <pc:picChg chg="add mod ord">
          <ac:chgData name="David PERROUSE" userId="58c86d61-600e-4fa1-808c-11fd56662305" providerId="ADAL" clId="{1EAB5079-6AAC-42B2-BC75-2A7C49DF04D5}" dt="2025-01-08T23:52:43.976" v="2686"/>
          <ac:picMkLst>
            <pc:docMk/>
            <pc:sldMk cId="3272425395" sldId="294"/>
            <ac:picMk id="5" creationId="{BF4D52A1-7736-8158-87E9-AFAC5DCAC6FF}"/>
          </ac:picMkLst>
        </pc:picChg>
      </pc:sldChg>
      <pc:sldChg chg="del">
        <pc:chgData name="David PERROUSE" userId="58c86d61-600e-4fa1-808c-11fd56662305" providerId="ADAL" clId="{1EAB5079-6AAC-42B2-BC75-2A7C49DF04D5}" dt="2025-01-09T12:43:53.546" v="15623" actId="2696"/>
        <pc:sldMkLst>
          <pc:docMk/>
          <pc:sldMk cId="846211456" sldId="296"/>
        </pc:sldMkLst>
      </pc:sldChg>
      <pc:sldChg chg="del">
        <pc:chgData name="David PERROUSE" userId="58c86d61-600e-4fa1-808c-11fd56662305" providerId="ADAL" clId="{1EAB5079-6AAC-42B2-BC75-2A7C49DF04D5}" dt="2025-01-09T08:33:00.235" v="3644" actId="2696"/>
        <pc:sldMkLst>
          <pc:docMk/>
          <pc:sldMk cId="4182727905" sldId="299"/>
        </pc:sldMkLst>
      </pc:sldChg>
      <pc:sldChg chg="del">
        <pc:chgData name="David PERROUSE" userId="58c86d61-600e-4fa1-808c-11fd56662305" providerId="ADAL" clId="{1EAB5079-6AAC-42B2-BC75-2A7C49DF04D5}" dt="2025-01-09T08:15:50.889" v="3169" actId="2696"/>
        <pc:sldMkLst>
          <pc:docMk/>
          <pc:sldMk cId="447530674" sldId="300"/>
        </pc:sldMkLst>
      </pc:sldChg>
      <pc:sldChg chg="del">
        <pc:chgData name="David PERROUSE" userId="58c86d61-600e-4fa1-808c-11fd56662305" providerId="ADAL" clId="{1EAB5079-6AAC-42B2-BC75-2A7C49DF04D5}" dt="2025-01-09T08:15:50.889" v="3169" actId="2696"/>
        <pc:sldMkLst>
          <pc:docMk/>
          <pc:sldMk cId="2615005994" sldId="301"/>
        </pc:sldMkLst>
      </pc:sldChg>
      <pc:sldChg chg="del">
        <pc:chgData name="David PERROUSE" userId="58c86d61-600e-4fa1-808c-11fd56662305" providerId="ADAL" clId="{1EAB5079-6AAC-42B2-BC75-2A7C49DF04D5}" dt="2025-01-09T08:15:50.889" v="3169" actId="2696"/>
        <pc:sldMkLst>
          <pc:docMk/>
          <pc:sldMk cId="1239111795" sldId="302"/>
        </pc:sldMkLst>
      </pc:sldChg>
      <pc:sldChg chg="del">
        <pc:chgData name="David PERROUSE" userId="58c86d61-600e-4fa1-808c-11fd56662305" providerId="ADAL" clId="{1EAB5079-6AAC-42B2-BC75-2A7C49DF04D5}" dt="2025-01-09T08:15:50.889" v="3169" actId="2696"/>
        <pc:sldMkLst>
          <pc:docMk/>
          <pc:sldMk cId="1006797488" sldId="303"/>
        </pc:sldMkLst>
      </pc:sldChg>
      <pc:sldChg chg="del">
        <pc:chgData name="David PERROUSE" userId="58c86d61-600e-4fa1-808c-11fd56662305" providerId="ADAL" clId="{1EAB5079-6AAC-42B2-BC75-2A7C49DF04D5}" dt="2025-01-09T08:15:50.889" v="3169" actId="2696"/>
        <pc:sldMkLst>
          <pc:docMk/>
          <pc:sldMk cId="58015037" sldId="304"/>
        </pc:sldMkLst>
      </pc:sldChg>
      <pc:sldChg chg="del">
        <pc:chgData name="David PERROUSE" userId="58c86d61-600e-4fa1-808c-11fd56662305" providerId="ADAL" clId="{1EAB5079-6AAC-42B2-BC75-2A7C49DF04D5}" dt="2025-01-09T08:15:50.889" v="3169" actId="2696"/>
        <pc:sldMkLst>
          <pc:docMk/>
          <pc:sldMk cId="3327673831" sldId="305"/>
        </pc:sldMkLst>
      </pc:sldChg>
      <pc:sldChg chg="del">
        <pc:chgData name="David PERROUSE" userId="58c86d61-600e-4fa1-808c-11fd56662305" providerId="ADAL" clId="{1EAB5079-6AAC-42B2-BC75-2A7C49DF04D5}" dt="2025-01-09T08:15:50.889" v="3169" actId="2696"/>
        <pc:sldMkLst>
          <pc:docMk/>
          <pc:sldMk cId="1268462157" sldId="306"/>
        </pc:sldMkLst>
      </pc:sldChg>
      <pc:sldChg chg="del">
        <pc:chgData name="David PERROUSE" userId="58c86d61-600e-4fa1-808c-11fd56662305" providerId="ADAL" clId="{1EAB5079-6AAC-42B2-BC75-2A7C49DF04D5}" dt="2025-01-09T08:15:50.889" v="3169" actId="2696"/>
        <pc:sldMkLst>
          <pc:docMk/>
          <pc:sldMk cId="285673369" sldId="307"/>
        </pc:sldMkLst>
      </pc:sldChg>
      <pc:sldChg chg="del">
        <pc:chgData name="David PERROUSE" userId="58c86d61-600e-4fa1-808c-11fd56662305" providerId="ADAL" clId="{1EAB5079-6AAC-42B2-BC75-2A7C49DF04D5}" dt="2025-01-09T08:15:50.889" v="3169" actId="2696"/>
        <pc:sldMkLst>
          <pc:docMk/>
          <pc:sldMk cId="1355796479" sldId="308"/>
        </pc:sldMkLst>
      </pc:sldChg>
      <pc:sldChg chg="addSp delSp modSp mod setBg">
        <pc:chgData name="David PERROUSE" userId="58c86d61-600e-4fa1-808c-11fd56662305" providerId="ADAL" clId="{1EAB5079-6AAC-42B2-BC75-2A7C49DF04D5}" dt="2025-01-09T00:02:02.205" v="2800" actId="26606"/>
        <pc:sldMkLst>
          <pc:docMk/>
          <pc:sldMk cId="4123230700" sldId="309"/>
        </pc:sldMkLst>
        <pc:spChg chg="mod">
          <ac:chgData name="David PERROUSE" userId="58c86d61-600e-4fa1-808c-11fd56662305" providerId="ADAL" clId="{1EAB5079-6AAC-42B2-BC75-2A7C49DF04D5}" dt="2025-01-09T00:02:02.205" v="2800" actId="26606"/>
          <ac:spMkLst>
            <pc:docMk/>
            <pc:sldMk cId="4123230700" sldId="309"/>
            <ac:spMk id="2" creationId="{E9DF9DB2-DFE1-CD3E-C7DF-BDA87BBA7F75}"/>
          </ac:spMkLst>
        </pc:spChg>
        <pc:spChg chg="del">
          <ac:chgData name="David PERROUSE" userId="58c86d61-600e-4fa1-808c-11fd56662305" providerId="ADAL" clId="{1EAB5079-6AAC-42B2-BC75-2A7C49DF04D5}" dt="2025-01-09T00:02:00.606" v="2799" actId="22"/>
          <ac:spMkLst>
            <pc:docMk/>
            <pc:sldMk cId="4123230700" sldId="309"/>
            <ac:spMk id="3" creationId="{75F4B2B0-6106-5763-FCD7-8FDEF3EB7E8B}"/>
          </ac:spMkLst>
        </pc:spChg>
        <pc:spChg chg="add">
          <ac:chgData name="David PERROUSE" userId="58c86d61-600e-4fa1-808c-11fd56662305" providerId="ADAL" clId="{1EAB5079-6AAC-42B2-BC75-2A7C49DF04D5}" dt="2025-01-09T00:02:02.205" v="2800" actId="26606"/>
          <ac:spMkLst>
            <pc:docMk/>
            <pc:sldMk cId="4123230700" sldId="309"/>
            <ac:spMk id="10" creationId="{A4AC5506-6312-4701-8D3C-40187889A947}"/>
          </ac:spMkLst>
        </pc:spChg>
        <pc:picChg chg="add mod ord">
          <ac:chgData name="David PERROUSE" userId="58c86d61-600e-4fa1-808c-11fd56662305" providerId="ADAL" clId="{1EAB5079-6AAC-42B2-BC75-2A7C49DF04D5}" dt="2025-01-09T00:02:02.205" v="2800" actId="26606"/>
          <ac:picMkLst>
            <pc:docMk/>
            <pc:sldMk cId="4123230700" sldId="309"/>
            <ac:picMk id="5" creationId="{F896DCE7-9A7A-E4AE-E3C0-3AEA3A195F7C}"/>
          </ac:picMkLst>
        </pc:picChg>
      </pc:sldChg>
      <pc:sldChg chg="addSp delSp modSp mod setBg">
        <pc:chgData name="David PERROUSE" userId="58c86d61-600e-4fa1-808c-11fd56662305" providerId="ADAL" clId="{1EAB5079-6AAC-42B2-BC75-2A7C49DF04D5}" dt="2025-01-09T00:01:20.305" v="2793" actId="962"/>
        <pc:sldMkLst>
          <pc:docMk/>
          <pc:sldMk cId="1712729127" sldId="310"/>
        </pc:sldMkLst>
        <pc:spChg chg="mod">
          <ac:chgData name="David PERROUSE" userId="58c86d61-600e-4fa1-808c-11fd56662305" providerId="ADAL" clId="{1EAB5079-6AAC-42B2-BC75-2A7C49DF04D5}" dt="2025-01-09T00:01:18.269" v="2791" actId="26606"/>
          <ac:spMkLst>
            <pc:docMk/>
            <pc:sldMk cId="1712729127" sldId="310"/>
            <ac:spMk id="2" creationId="{FC1C82B6-7286-0572-29D2-7FD3FA9C2DA5}"/>
          </ac:spMkLst>
        </pc:spChg>
        <pc:spChg chg="del">
          <ac:chgData name="David PERROUSE" userId="58c86d61-600e-4fa1-808c-11fd56662305" providerId="ADAL" clId="{1EAB5079-6AAC-42B2-BC75-2A7C49DF04D5}" dt="2025-01-09T00:01:16.719" v="2790" actId="22"/>
          <ac:spMkLst>
            <pc:docMk/>
            <pc:sldMk cId="1712729127" sldId="310"/>
            <ac:spMk id="3" creationId="{407D46CF-7539-7D67-4263-C871A4C78D57}"/>
          </ac:spMkLst>
        </pc:spChg>
        <pc:spChg chg="add">
          <ac:chgData name="David PERROUSE" userId="58c86d61-600e-4fa1-808c-11fd56662305" providerId="ADAL" clId="{1EAB5079-6AAC-42B2-BC75-2A7C49DF04D5}" dt="2025-01-09T00:01:18.269" v="2791" actId="26606"/>
          <ac:spMkLst>
            <pc:docMk/>
            <pc:sldMk cId="1712729127" sldId="310"/>
            <ac:spMk id="10" creationId="{A4AC5506-6312-4701-8D3C-40187889A947}"/>
          </ac:spMkLst>
        </pc:spChg>
        <pc:picChg chg="add mod ord">
          <ac:chgData name="David PERROUSE" userId="58c86d61-600e-4fa1-808c-11fd56662305" providerId="ADAL" clId="{1EAB5079-6AAC-42B2-BC75-2A7C49DF04D5}" dt="2025-01-09T00:01:20.305" v="2793" actId="962"/>
          <ac:picMkLst>
            <pc:docMk/>
            <pc:sldMk cId="1712729127" sldId="310"/>
            <ac:picMk id="5" creationId="{33FB37B9-2907-3111-2C6D-0565603B6F00}"/>
          </ac:picMkLst>
        </pc:picChg>
      </pc:sldChg>
      <pc:sldChg chg="del">
        <pc:chgData name="David PERROUSE" userId="58c86d61-600e-4fa1-808c-11fd56662305" providerId="ADAL" clId="{1EAB5079-6AAC-42B2-BC75-2A7C49DF04D5}" dt="2025-01-09T00:00:39.635" v="2789" actId="2696"/>
        <pc:sldMkLst>
          <pc:docMk/>
          <pc:sldMk cId="645611492" sldId="311"/>
        </pc:sldMkLst>
      </pc:sldChg>
      <pc:sldChg chg="del">
        <pc:chgData name="David PERROUSE" userId="58c86d61-600e-4fa1-808c-11fd56662305" providerId="ADAL" clId="{1EAB5079-6AAC-42B2-BC75-2A7C49DF04D5}" dt="2025-01-09T00:00:30.095" v="2788" actId="2696"/>
        <pc:sldMkLst>
          <pc:docMk/>
          <pc:sldMk cId="98277599" sldId="312"/>
        </pc:sldMkLst>
      </pc:sldChg>
      <pc:sldChg chg="addSp delSp modSp del mod">
        <pc:chgData name="David PERROUSE" userId="58c86d61-600e-4fa1-808c-11fd56662305" providerId="ADAL" clId="{1EAB5079-6AAC-42B2-BC75-2A7C49DF04D5}" dt="2025-01-08T23:58:18.301" v="2733" actId="2696"/>
        <pc:sldMkLst>
          <pc:docMk/>
          <pc:sldMk cId="1448657896" sldId="313"/>
        </pc:sldMkLst>
        <pc:spChg chg="del">
          <ac:chgData name="David PERROUSE" userId="58c86d61-600e-4fa1-808c-11fd56662305" providerId="ADAL" clId="{1EAB5079-6AAC-42B2-BC75-2A7C49DF04D5}" dt="2025-01-08T23:57:21.278" v="2729" actId="22"/>
          <ac:spMkLst>
            <pc:docMk/>
            <pc:sldMk cId="1448657896" sldId="313"/>
            <ac:spMk id="3" creationId="{7C0B1EC1-D9A5-3192-75A1-98D360866002}"/>
          </ac:spMkLst>
        </pc:spChg>
        <pc:picChg chg="add mod ord">
          <ac:chgData name="David PERROUSE" userId="58c86d61-600e-4fa1-808c-11fd56662305" providerId="ADAL" clId="{1EAB5079-6AAC-42B2-BC75-2A7C49DF04D5}" dt="2025-01-08T23:57:21.278" v="2729" actId="22"/>
          <ac:picMkLst>
            <pc:docMk/>
            <pc:sldMk cId="1448657896" sldId="313"/>
            <ac:picMk id="5" creationId="{AF57431E-BC1E-A9F6-A2FE-E412024A231E}"/>
          </ac:picMkLst>
        </pc:picChg>
      </pc:sldChg>
      <pc:sldChg chg="del">
        <pc:chgData name="David PERROUSE" userId="58c86d61-600e-4fa1-808c-11fd56662305" providerId="ADAL" clId="{1EAB5079-6AAC-42B2-BC75-2A7C49DF04D5}" dt="2025-01-08T12:55:48.468" v="15" actId="2696"/>
        <pc:sldMkLst>
          <pc:docMk/>
          <pc:sldMk cId="1414625186" sldId="314"/>
        </pc:sldMkLst>
      </pc:sldChg>
      <pc:sldChg chg="addSp delSp modSp mod setBg">
        <pc:chgData name="David PERROUSE" userId="58c86d61-600e-4fa1-808c-11fd56662305" providerId="ADAL" clId="{1EAB5079-6AAC-42B2-BC75-2A7C49DF04D5}" dt="2025-01-08T23:56:29.249" v="2728" actId="26606"/>
        <pc:sldMkLst>
          <pc:docMk/>
          <pc:sldMk cId="1191655918" sldId="315"/>
        </pc:sldMkLst>
        <pc:spChg chg="mod">
          <ac:chgData name="David PERROUSE" userId="58c86d61-600e-4fa1-808c-11fd56662305" providerId="ADAL" clId="{1EAB5079-6AAC-42B2-BC75-2A7C49DF04D5}" dt="2025-01-08T23:56:29.249" v="2728" actId="26606"/>
          <ac:spMkLst>
            <pc:docMk/>
            <pc:sldMk cId="1191655918" sldId="315"/>
            <ac:spMk id="2" creationId="{9965BA8C-E247-E12F-7CFA-871A979D6559}"/>
          </ac:spMkLst>
        </pc:spChg>
        <pc:spChg chg="del">
          <ac:chgData name="David PERROUSE" userId="58c86d61-600e-4fa1-808c-11fd56662305" providerId="ADAL" clId="{1EAB5079-6AAC-42B2-BC75-2A7C49DF04D5}" dt="2025-01-08T23:56:26.752" v="2727" actId="22"/>
          <ac:spMkLst>
            <pc:docMk/>
            <pc:sldMk cId="1191655918" sldId="315"/>
            <ac:spMk id="3" creationId="{F791AE99-609D-31C7-79EC-A07B04256D89}"/>
          </ac:spMkLst>
        </pc:spChg>
        <pc:spChg chg="add">
          <ac:chgData name="David PERROUSE" userId="58c86d61-600e-4fa1-808c-11fd56662305" providerId="ADAL" clId="{1EAB5079-6AAC-42B2-BC75-2A7C49DF04D5}" dt="2025-01-08T23:56:29.249" v="2728" actId="26606"/>
          <ac:spMkLst>
            <pc:docMk/>
            <pc:sldMk cId="1191655918" sldId="315"/>
            <ac:spMk id="10" creationId="{A4AC5506-6312-4701-8D3C-40187889A947}"/>
          </ac:spMkLst>
        </pc:spChg>
        <pc:picChg chg="add mod ord">
          <ac:chgData name="David PERROUSE" userId="58c86d61-600e-4fa1-808c-11fd56662305" providerId="ADAL" clId="{1EAB5079-6AAC-42B2-BC75-2A7C49DF04D5}" dt="2025-01-08T23:56:29.249" v="2728" actId="26606"/>
          <ac:picMkLst>
            <pc:docMk/>
            <pc:sldMk cId="1191655918" sldId="315"/>
            <ac:picMk id="5" creationId="{F1031F81-F7A8-D80D-11F7-EFAA9F6A29DB}"/>
          </ac:picMkLst>
        </pc:picChg>
      </pc:sldChg>
      <pc:sldChg chg="addSp delSp modSp mod setBg">
        <pc:chgData name="David PERROUSE" userId="58c86d61-600e-4fa1-808c-11fd56662305" providerId="ADAL" clId="{1EAB5079-6AAC-42B2-BC75-2A7C49DF04D5}" dt="2025-01-08T23:54:47.561" v="2718" actId="26606"/>
        <pc:sldMkLst>
          <pc:docMk/>
          <pc:sldMk cId="1889148647" sldId="316"/>
        </pc:sldMkLst>
        <pc:spChg chg="mod">
          <ac:chgData name="David PERROUSE" userId="58c86d61-600e-4fa1-808c-11fd56662305" providerId="ADAL" clId="{1EAB5079-6AAC-42B2-BC75-2A7C49DF04D5}" dt="2025-01-08T23:54:47.561" v="2718" actId="26606"/>
          <ac:spMkLst>
            <pc:docMk/>
            <pc:sldMk cId="1889148647" sldId="316"/>
            <ac:spMk id="2" creationId="{18271FCB-7418-9B31-E1E0-B92DD410CF71}"/>
          </ac:spMkLst>
        </pc:spChg>
        <pc:spChg chg="del">
          <ac:chgData name="David PERROUSE" userId="58c86d61-600e-4fa1-808c-11fd56662305" providerId="ADAL" clId="{1EAB5079-6AAC-42B2-BC75-2A7C49DF04D5}" dt="2025-01-08T23:54:45.906" v="2717" actId="22"/>
          <ac:spMkLst>
            <pc:docMk/>
            <pc:sldMk cId="1889148647" sldId="316"/>
            <ac:spMk id="3" creationId="{753A9F9B-88BC-CA63-73AE-F9A3FEBB9E61}"/>
          </ac:spMkLst>
        </pc:spChg>
        <pc:spChg chg="add">
          <ac:chgData name="David PERROUSE" userId="58c86d61-600e-4fa1-808c-11fd56662305" providerId="ADAL" clId="{1EAB5079-6AAC-42B2-BC75-2A7C49DF04D5}" dt="2025-01-08T23:54:47.561" v="2718" actId="26606"/>
          <ac:spMkLst>
            <pc:docMk/>
            <pc:sldMk cId="1889148647" sldId="316"/>
            <ac:spMk id="10" creationId="{A4AC5506-6312-4701-8D3C-40187889A947}"/>
          </ac:spMkLst>
        </pc:spChg>
        <pc:picChg chg="add mod ord">
          <ac:chgData name="David PERROUSE" userId="58c86d61-600e-4fa1-808c-11fd56662305" providerId="ADAL" clId="{1EAB5079-6AAC-42B2-BC75-2A7C49DF04D5}" dt="2025-01-08T23:54:47.561" v="2718" actId="26606"/>
          <ac:picMkLst>
            <pc:docMk/>
            <pc:sldMk cId="1889148647" sldId="316"/>
            <ac:picMk id="5" creationId="{56B21D0A-27C4-34ED-59D6-325E122D0500}"/>
          </ac:picMkLst>
        </pc:picChg>
      </pc:sldChg>
      <pc:sldChg chg="addSp delSp modSp mod setBg">
        <pc:chgData name="David PERROUSE" userId="58c86d61-600e-4fa1-808c-11fd56662305" providerId="ADAL" clId="{1EAB5079-6AAC-42B2-BC75-2A7C49DF04D5}" dt="2025-01-08T23:55:34.089" v="2720" actId="26606"/>
        <pc:sldMkLst>
          <pc:docMk/>
          <pc:sldMk cId="3740107969" sldId="317"/>
        </pc:sldMkLst>
        <pc:spChg chg="mod">
          <ac:chgData name="David PERROUSE" userId="58c86d61-600e-4fa1-808c-11fd56662305" providerId="ADAL" clId="{1EAB5079-6AAC-42B2-BC75-2A7C49DF04D5}" dt="2025-01-08T23:55:34.089" v="2720" actId="26606"/>
          <ac:spMkLst>
            <pc:docMk/>
            <pc:sldMk cId="3740107969" sldId="317"/>
            <ac:spMk id="2" creationId="{2C01DCC5-8922-84C1-A79C-7EFF91A304A5}"/>
          </ac:spMkLst>
        </pc:spChg>
        <pc:spChg chg="del">
          <ac:chgData name="David PERROUSE" userId="58c86d61-600e-4fa1-808c-11fd56662305" providerId="ADAL" clId="{1EAB5079-6AAC-42B2-BC75-2A7C49DF04D5}" dt="2025-01-08T23:55:32.318" v="2719" actId="22"/>
          <ac:spMkLst>
            <pc:docMk/>
            <pc:sldMk cId="3740107969" sldId="317"/>
            <ac:spMk id="3" creationId="{CF6A3982-EB1F-5858-4654-8F9D5B385768}"/>
          </ac:spMkLst>
        </pc:spChg>
        <pc:spChg chg="add">
          <ac:chgData name="David PERROUSE" userId="58c86d61-600e-4fa1-808c-11fd56662305" providerId="ADAL" clId="{1EAB5079-6AAC-42B2-BC75-2A7C49DF04D5}" dt="2025-01-08T23:55:34.089" v="2720" actId="26606"/>
          <ac:spMkLst>
            <pc:docMk/>
            <pc:sldMk cId="3740107969" sldId="317"/>
            <ac:spMk id="10" creationId="{A4AC5506-6312-4701-8D3C-40187889A947}"/>
          </ac:spMkLst>
        </pc:spChg>
        <pc:picChg chg="add mod ord">
          <ac:chgData name="David PERROUSE" userId="58c86d61-600e-4fa1-808c-11fd56662305" providerId="ADAL" clId="{1EAB5079-6AAC-42B2-BC75-2A7C49DF04D5}" dt="2025-01-08T23:55:34.089" v="2720" actId="26606"/>
          <ac:picMkLst>
            <pc:docMk/>
            <pc:sldMk cId="3740107969" sldId="317"/>
            <ac:picMk id="5" creationId="{A0CA40E7-7470-A58F-3877-FA345148DB98}"/>
          </ac:picMkLst>
        </pc:picChg>
      </pc:sldChg>
      <pc:sldChg chg="del">
        <pc:chgData name="David PERROUSE" userId="58c86d61-600e-4fa1-808c-11fd56662305" providerId="ADAL" clId="{1EAB5079-6AAC-42B2-BC75-2A7C49DF04D5}" dt="2025-01-09T08:15:50.889" v="3169" actId="2696"/>
        <pc:sldMkLst>
          <pc:docMk/>
          <pc:sldMk cId="1759716986" sldId="318"/>
        </pc:sldMkLst>
      </pc:sldChg>
      <pc:sldChg chg="del">
        <pc:chgData name="David PERROUSE" userId="58c86d61-600e-4fa1-808c-11fd56662305" providerId="ADAL" clId="{1EAB5079-6AAC-42B2-BC75-2A7C49DF04D5}" dt="2025-01-09T08:02:12.872" v="2896" actId="2696"/>
        <pc:sldMkLst>
          <pc:docMk/>
          <pc:sldMk cId="3489285427" sldId="319"/>
        </pc:sldMkLst>
      </pc:sldChg>
      <pc:sldChg chg="modSp del mod">
        <pc:chgData name="David PERROUSE" userId="58c86d61-600e-4fa1-808c-11fd56662305" providerId="ADAL" clId="{1EAB5079-6AAC-42B2-BC75-2A7C49DF04D5}" dt="2025-01-08T23:35:58.638" v="595" actId="2696"/>
        <pc:sldMkLst>
          <pc:docMk/>
          <pc:sldMk cId="501360491" sldId="320"/>
        </pc:sldMkLst>
        <pc:spChg chg="mod">
          <ac:chgData name="David PERROUSE" userId="58c86d61-600e-4fa1-808c-11fd56662305" providerId="ADAL" clId="{1EAB5079-6AAC-42B2-BC75-2A7C49DF04D5}" dt="2025-01-08T23:30:18.234" v="47" actId="20577"/>
          <ac:spMkLst>
            <pc:docMk/>
            <pc:sldMk cId="501360491" sldId="320"/>
            <ac:spMk id="2" creationId="{FEA59C6D-369A-96E0-7871-95057C1EBBF8}"/>
          </ac:spMkLst>
        </pc:spChg>
      </pc:sldChg>
      <pc:sldChg chg="modSp del mod">
        <pc:chgData name="David PERROUSE" userId="58c86d61-600e-4fa1-808c-11fd56662305" providerId="ADAL" clId="{1EAB5079-6AAC-42B2-BC75-2A7C49DF04D5}" dt="2025-01-08T23:42:04.313" v="1158" actId="2696"/>
        <pc:sldMkLst>
          <pc:docMk/>
          <pc:sldMk cId="867149657" sldId="321"/>
        </pc:sldMkLst>
        <pc:spChg chg="mod">
          <ac:chgData name="David PERROUSE" userId="58c86d61-600e-4fa1-808c-11fd56662305" providerId="ADAL" clId="{1EAB5079-6AAC-42B2-BC75-2A7C49DF04D5}" dt="2025-01-08T23:41:49.778" v="1157" actId="20577"/>
          <ac:spMkLst>
            <pc:docMk/>
            <pc:sldMk cId="867149657" sldId="321"/>
            <ac:spMk id="2" creationId="{D0E07040-4942-5CAA-A993-AF3D97765F66}"/>
          </ac:spMkLst>
        </pc:spChg>
      </pc:sldChg>
      <pc:sldChg chg="del">
        <pc:chgData name="David PERROUSE" userId="58c86d61-600e-4fa1-808c-11fd56662305" providerId="ADAL" clId="{1EAB5079-6AAC-42B2-BC75-2A7C49DF04D5}" dt="2025-01-08T12:55:48.468" v="15" actId="2696"/>
        <pc:sldMkLst>
          <pc:docMk/>
          <pc:sldMk cId="2353052632" sldId="323"/>
        </pc:sldMkLst>
      </pc:sldChg>
      <pc:sldChg chg="modSp mod">
        <pc:chgData name="David PERROUSE" userId="58c86d61-600e-4fa1-808c-11fd56662305" providerId="ADAL" clId="{1EAB5079-6AAC-42B2-BC75-2A7C49DF04D5}" dt="2025-01-08T23:43:52.139" v="1404" actId="20577"/>
        <pc:sldMkLst>
          <pc:docMk/>
          <pc:sldMk cId="3967444568" sldId="325"/>
        </pc:sldMkLst>
        <pc:spChg chg="mod">
          <ac:chgData name="David PERROUSE" userId="58c86d61-600e-4fa1-808c-11fd56662305" providerId="ADAL" clId="{1EAB5079-6AAC-42B2-BC75-2A7C49DF04D5}" dt="2025-01-08T23:43:52.139" v="1404" actId="20577"/>
          <ac:spMkLst>
            <pc:docMk/>
            <pc:sldMk cId="3967444568" sldId="325"/>
            <ac:spMk id="4" creationId="{532AE7E3-00D2-75A3-7706-ECA7101E3A60}"/>
          </ac:spMkLst>
        </pc:spChg>
      </pc:sldChg>
      <pc:sldChg chg="modSp mod">
        <pc:chgData name="David PERROUSE" userId="58c86d61-600e-4fa1-808c-11fd56662305" providerId="ADAL" clId="{1EAB5079-6AAC-42B2-BC75-2A7C49DF04D5}" dt="2025-01-08T23:46:51.555" v="2065" actId="20577"/>
        <pc:sldMkLst>
          <pc:docMk/>
          <pc:sldMk cId="4104891696" sldId="326"/>
        </pc:sldMkLst>
        <pc:spChg chg="mod">
          <ac:chgData name="David PERROUSE" userId="58c86d61-600e-4fa1-808c-11fd56662305" providerId="ADAL" clId="{1EAB5079-6AAC-42B2-BC75-2A7C49DF04D5}" dt="2025-01-08T23:46:51.555" v="2065" actId="20577"/>
          <ac:spMkLst>
            <pc:docMk/>
            <pc:sldMk cId="4104891696" sldId="326"/>
            <ac:spMk id="4" creationId="{7260F77A-952D-DA6F-5EC7-9EC416C24F62}"/>
          </ac:spMkLst>
        </pc:spChg>
      </pc:sldChg>
      <pc:sldChg chg="modSp mod">
        <pc:chgData name="David PERROUSE" userId="58c86d61-600e-4fa1-808c-11fd56662305" providerId="ADAL" clId="{1EAB5079-6AAC-42B2-BC75-2A7C49DF04D5}" dt="2025-01-08T23:49:11.755" v="2672" actId="20577"/>
        <pc:sldMkLst>
          <pc:docMk/>
          <pc:sldMk cId="3282419916" sldId="328"/>
        </pc:sldMkLst>
        <pc:spChg chg="mod">
          <ac:chgData name="David PERROUSE" userId="58c86d61-600e-4fa1-808c-11fd56662305" providerId="ADAL" clId="{1EAB5079-6AAC-42B2-BC75-2A7C49DF04D5}" dt="2025-01-08T23:49:11.755" v="2672" actId="20577"/>
          <ac:spMkLst>
            <pc:docMk/>
            <pc:sldMk cId="3282419916" sldId="328"/>
            <ac:spMk id="4" creationId="{C4C7D5BD-353B-7854-3417-A82E4DE4E35B}"/>
          </ac:spMkLst>
        </pc:spChg>
      </pc:sldChg>
      <pc:sldChg chg="modSp mod">
        <pc:chgData name="David PERROUSE" userId="58c86d61-600e-4fa1-808c-11fd56662305" providerId="ADAL" clId="{1EAB5079-6AAC-42B2-BC75-2A7C49DF04D5}" dt="2025-01-09T12:36:45.423" v="13840" actId="20577"/>
        <pc:sldMkLst>
          <pc:docMk/>
          <pc:sldMk cId="2091953209" sldId="329"/>
        </pc:sldMkLst>
        <pc:spChg chg="mod">
          <ac:chgData name="David PERROUSE" userId="58c86d61-600e-4fa1-808c-11fd56662305" providerId="ADAL" clId="{1EAB5079-6AAC-42B2-BC75-2A7C49DF04D5}" dt="2025-01-09T12:36:45.423" v="13840" actId="20577"/>
          <ac:spMkLst>
            <pc:docMk/>
            <pc:sldMk cId="2091953209" sldId="329"/>
            <ac:spMk id="4" creationId="{67A500E7-F288-439C-8A96-BCCBF4AB92D7}"/>
          </ac:spMkLst>
        </pc:spChg>
      </pc:sldChg>
      <pc:sldChg chg="modSp mod">
        <pc:chgData name="David PERROUSE" userId="58c86d61-600e-4fa1-808c-11fd56662305" providerId="ADAL" clId="{1EAB5079-6AAC-42B2-BC75-2A7C49DF04D5}" dt="2025-01-09T12:42:26.598" v="15353" actId="20577"/>
        <pc:sldMkLst>
          <pc:docMk/>
          <pc:sldMk cId="1421939915" sldId="330"/>
        </pc:sldMkLst>
        <pc:spChg chg="mod">
          <ac:chgData name="David PERROUSE" userId="58c86d61-600e-4fa1-808c-11fd56662305" providerId="ADAL" clId="{1EAB5079-6AAC-42B2-BC75-2A7C49DF04D5}" dt="2025-01-09T12:42:26.598" v="15353" actId="20577"/>
          <ac:spMkLst>
            <pc:docMk/>
            <pc:sldMk cId="1421939915" sldId="330"/>
            <ac:spMk id="4" creationId="{ABA09C73-1761-9270-4D1A-49BD399BFEB1}"/>
          </ac:spMkLst>
        </pc:spChg>
      </pc:sldChg>
      <pc:sldChg chg="modSp del mod">
        <pc:chgData name="David PERROUSE" userId="58c86d61-600e-4fa1-808c-11fd56662305" providerId="ADAL" clId="{1EAB5079-6AAC-42B2-BC75-2A7C49DF04D5}" dt="2025-01-09T12:43:53.546" v="15623" actId="2696"/>
        <pc:sldMkLst>
          <pc:docMk/>
          <pc:sldMk cId="1348151655" sldId="331"/>
        </pc:sldMkLst>
        <pc:spChg chg="mod">
          <ac:chgData name="David PERROUSE" userId="58c86d61-600e-4fa1-808c-11fd56662305" providerId="ADAL" clId="{1EAB5079-6AAC-42B2-BC75-2A7C49DF04D5}" dt="2025-01-09T12:43:32.016" v="15622" actId="20577"/>
          <ac:spMkLst>
            <pc:docMk/>
            <pc:sldMk cId="1348151655" sldId="331"/>
            <ac:spMk id="4" creationId="{14FB87C5-2A6B-77F6-BF82-111CC1090B10}"/>
          </ac:spMkLst>
        </pc:spChg>
      </pc:sldChg>
      <pc:sldChg chg="modSp mod">
        <pc:chgData name="David PERROUSE" userId="58c86d61-600e-4fa1-808c-11fd56662305" providerId="ADAL" clId="{1EAB5079-6AAC-42B2-BC75-2A7C49DF04D5}" dt="2025-01-09T12:45:38.619" v="16132" actId="20577"/>
        <pc:sldMkLst>
          <pc:docMk/>
          <pc:sldMk cId="2088755407" sldId="332"/>
        </pc:sldMkLst>
        <pc:spChg chg="mod">
          <ac:chgData name="David PERROUSE" userId="58c86d61-600e-4fa1-808c-11fd56662305" providerId="ADAL" clId="{1EAB5079-6AAC-42B2-BC75-2A7C49DF04D5}" dt="2025-01-09T12:45:38.619" v="16132" actId="20577"/>
          <ac:spMkLst>
            <pc:docMk/>
            <pc:sldMk cId="2088755407" sldId="332"/>
            <ac:spMk id="4" creationId="{356D6DEA-4025-E189-B70C-A84E0B772686}"/>
          </ac:spMkLst>
        </pc:spChg>
      </pc:sldChg>
      <pc:sldChg chg="modSp mod">
        <pc:chgData name="David PERROUSE" userId="58c86d61-600e-4fa1-808c-11fd56662305" providerId="ADAL" clId="{1EAB5079-6AAC-42B2-BC75-2A7C49DF04D5}" dt="2025-01-09T12:50:06.515" v="16744" actId="20577"/>
        <pc:sldMkLst>
          <pc:docMk/>
          <pc:sldMk cId="1555876031" sldId="333"/>
        </pc:sldMkLst>
        <pc:spChg chg="mod">
          <ac:chgData name="David PERROUSE" userId="58c86d61-600e-4fa1-808c-11fd56662305" providerId="ADAL" clId="{1EAB5079-6AAC-42B2-BC75-2A7C49DF04D5}" dt="2025-01-09T12:50:06.515" v="16744" actId="20577"/>
          <ac:spMkLst>
            <pc:docMk/>
            <pc:sldMk cId="1555876031" sldId="333"/>
            <ac:spMk id="4" creationId="{787CFF11-E7D8-2222-306E-A7F7A22F8522}"/>
          </ac:spMkLst>
        </pc:spChg>
      </pc:sldChg>
      <pc:sldChg chg="modSp mod">
        <pc:chgData name="David PERROUSE" userId="58c86d61-600e-4fa1-808c-11fd56662305" providerId="ADAL" clId="{1EAB5079-6AAC-42B2-BC75-2A7C49DF04D5}" dt="2025-01-09T13:30:03.381" v="17438" actId="20577"/>
        <pc:sldMkLst>
          <pc:docMk/>
          <pc:sldMk cId="2552109404" sldId="334"/>
        </pc:sldMkLst>
        <pc:spChg chg="mod">
          <ac:chgData name="David PERROUSE" userId="58c86d61-600e-4fa1-808c-11fd56662305" providerId="ADAL" clId="{1EAB5079-6AAC-42B2-BC75-2A7C49DF04D5}" dt="2025-01-09T13:30:03.381" v="17438" actId="20577"/>
          <ac:spMkLst>
            <pc:docMk/>
            <pc:sldMk cId="2552109404" sldId="334"/>
            <ac:spMk id="4" creationId="{050E4DD8-7C32-6F57-FF6A-D37CD6A5D128}"/>
          </ac:spMkLst>
        </pc:spChg>
      </pc:sldChg>
      <pc:sldChg chg="del">
        <pc:chgData name="David PERROUSE" userId="58c86d61-600e-4fa1-808c-11fd56662305" providerId="ADAL" clId="{1EAB5079-6AAC-42B2-BC75-2A7C49DF04D5}" dt="2025-01-09T08:33:02.787" v="3645" actId="2696"/>
        <pc:sldMkLst>
          <pc:docMk/>
          <pc:sldMk cId="2326293546" sldId="335"/>
        </pc:sldMkLst>
      </pc:sldChg>
      <pc:sldChg chg="addSp delSp modSp new mod setBg">
        <pc:chgData name="David PERROUSE" userId="58c86d61-600e-4fa1-808c-11fd56662305" providerId="ADAL" clId="{1EAB5079-6AAC-42B2-BC75-2A7C49DF04D5}" dt="2025-01-08T23:41:18.273" v="1109" actId="26606"/>
        <pc:sldMkLst>
          <pc:docMk/>
          <pc:sldMk cId="533700910" sldId="336"/>
        </pc:sldMkLst>
        <pc:spChg chg="mod">
          <ac:chgData name="David PERROUSE" userId="58c86d61-600e-4fa1-808c-11fd56662305" providerId="ADAL" clId="{1EAB5079-6AAC-42B2-BC75-2A7C49DF04D5}" dt="2025-01-08T23:35:26.312" v="567" actId="26606"/>
          <ac:spMkLst>
            <pc:docMk/>
            <pc:sldMk cId="533700910" sldId="336"/>
            <ac:spMk id="2" creationId="{1D91CE96-202B-D94E-BCCB-9BFD9735D648}"/>
          </ac:spMkLst>
        </pc:spChg>
        <pc:spChg chg="mod ord">
          <ac:chgData name="David PERROUSE" userId="58c86d61-600e-4fa1-808c-11fd56662305" providerId="ADAL" clId="{1EAB5079-6AAC-42B2-BC75-2A7C49DF04D5}" dt="2025-01-08T23:35:26.312" v="567" actId="26606"/>
          <ac:spMkLst>
            <pc:docMk/>
            <pc:sldMk cId="533700910" sldId="336"/>
            <ac:spMk id="3" creationId="{80C770ED-D99B-F3FE-0453-E09CFBA310CC}"/>
          </ac:spMkLst>
        </pc:spChg>
        <pc:spChg chg="add del">
          <ac:chgData name="David PERROUSE" userId="58c86d61-600e-4fa1-808c-11fd56662305" providerId="ADAL" clId="{1EAB5079-6AAC-42B2-BC75-2A7C49DF04D5}" dt="2025-01-08T23:35:10.318" v="560" actId="26606"/>
          <ac:spMkLst>
            <pc:docMk/>
            <pc:sldMk cId="533700910" sldId="336"/>
            <ac:spMk id="10" creationId="{2596F992-698C-48C0-9D89-70DA4CE927EF}"/>
          </ac:spMkLst>
        </pc:spChg>
        <pc:spChg chg="add del">
          <ac:chgData name="David PERROUSE" userId="58c86d61-600e-4fa1-808c-11fd56662305" providerId="ADAL" clId="{1EAB5079-6AAC-42B2-BC75-2A7C49DF04D5}" dt="2025-01-08T23:35:10.318" v="560" actId="26606"/>
          <ac:spMkLst>
            <pc:docMk/>
            <pc:sldMk cId="533700910" sldId="336"/>
            <ac:spMk id="12" creationId="{A344AAA5-41F4-4862-97EF-688D31DC7567}"/>
          </ac:spMkLst>
        </pc:spChg>
        <pc:spChg chg="add del">
          <ac:chgData name="David PERROUSE" userId="58c86d61-600e-4fa1-808c-11fd56662305" providerId="ADAL" clId="{1EAB5079-6AAC-42B2-BC75-2A7C49DF04D5}" dt="2025-01-08T23:35:10.318" v="560" actId="26606"/>
          <ac:spMkLst>
            <pc:docMk/>
            <pc:sldMk cId="533700910" sldId="336"/>
            <ac:spMk id="14" creationId="{69E1A62C-2AAF-4B3E-8CDB-65E237080997}"/>
          </ac:spMkLst>
        </pc:spChg>
        <pc:spChg chg="add del">
          <ac:chgData name="David PERROUSE" userId="58c86d61-600e-4fa1-808c-11fd56662305" providerId="ADAL" clId="{1EAB5079-6AAC-42B2-BC75-2A7C49DF04D5}" dt="2025-01-08T23:35:12.530" v="562" actId="26606"/>
          <ac:spMkLst>
            <pc:docMk/>
            <pc:sldMk cId="533700910" sldId="336"/>
            <ac:spMk id="16" creationId="{32AEEBC8-9D30-42EF-95F2-386C2653FBF0}"/>
          </ac:spMkLst>
        </pc:spChg>
        <pc:spChg chg="add del">
          <ac:chgData name="David PERROUSE" userId="58c86d61-600e-4fa1-808c-11fd56662305" providerId="ADAL" clId="{1EAB5079-6AAC-42B2-BC75-2A7C49DF04D5}" dt="2025-01-08T23:35:12.530" v="562" actId="26606"/>
          <ac:spMkLst>
            <pc:docMk/>
            <pc:sldMk cId="533700910" sldId="336"/>
            <ac:spMk id="17" creationId="{2E92FA66-67D7-4CB4-94D3-E643A9AD4757}"/>
          </ac:spMkLst>
        </pc:spChg>
        <pc:spChg chg="add del">
          <ac:chgData name="David PERROUSE" userId="58c86d61-600e-4fa1-808c-11fd56662305" providerId="ADAL" clId="{1EAB5079-6AAC-42B2-BC75-2A7C49DF04D5}" dt="2025-01-08T23:35:22.676" v="564" actId="26606"/>
          <ac:spMkLst>
            <pc:docMk/>
            <pc:sldMk cId="533700910" sldId="336"/>
            <ac:spMk id="19" creationId="{C3896A03-3945-419A-B66B-4EE266EDD152}"/>
          </ac:spMkLst>
        </pc:spChg>
        <pc:spChg chg="add del">
          <ac:chgData name="David PERROUSE" userId="58c86d61-600e-4fa1-808c-11fd56662305" providerId="ADAL" clId="{1EAB5079-6AAC-42B2-BC75-2A7C49DF04D5}" dt="2025-01-08T23:35:22.676" v="564" actId="26606"/>
          <ac:spMkLst>
            <pc:docMk/>
            <pc:sldMk cId="533700910" sldId="336"/>
            <ac:spMk id="20" creationId="{B34F5AD2-EDBD-4BBD-A55C-EAFFD0C7097A}"/>
          </ac:spMkLst>
        </pc:spChg>
        <pc:spChg chg="add del">
          <ac:chgData name="David PERROUSE" userId="58c86d61-600e-4fa1-808c-11fd56662305" providerId="ADAL" clId="{1EAB5079-6AAC-42B2-BC75-2A7C49DF04D5}" dt="2025-01-08T23:35:22.676" v="564" actId="26606"/>
          <ac:spMkLst>
            <pc:docMk/>
            <pc:sldMk cId="533700910" sldId="336"/>
            <ac:spMk id="21" creationId="{450D3AD2-FA80-415F-A9CE-54D884561CD7}"/>
          </ac:spMkLst>
        </pc:spChg>
        <pc:spChg chg="add del">
          <ac:chgData name="David PERROUSE" userId="58c86d61-600e-4fa1-808c-11fd56662305" providerId="ADAL" clId="{1EAB5079-6AAC-42B2-BC75-2A7C49DF04D5}" dt="2025-01-08T23:35:26.306" v="566" actId="26606"/>
          <ac:spMkLst>
            <pc:docMk/>
            <pc:sldMk cId="533700910" sldId="336"/>
            <ac:spMk id="23" creationId="{32AEEBC8-9D30-42EF-95F2-386C2653FBF0}"/>
          </ac:spMkLst>
        </pc:spChg>
        <pc:spChg chg="add del">
          <ac:chgData name="David PERROUSE" userId="58c86d61-600e-4fa1-808c-11fd56662305" providerId="ADAL" clId="{1EAB5079-6AAC-42B2-BC75-2A7C49DF04D5}" dt="2025-01-08T23:35:26.306" v="566" actId="26606"/>
          <ac:spMkLst>
            <pc:docMk/>
            <pc:sldMk cId="533700910" sldId="336"/>
            <ac:spMk id="24" creationId="{2E92FA66-67D7-4CB4-94D3-E643A9AD4757}"/>
          </ac:spMkLst>
        </pc:spChg>
        <pc:spChg chg="add del">
          <ac:chgData name="David PERROUSE" userId="58c86d61-600e-4fa1-808c-11fd56662305" providerId="ADAL" clId="{1EAB5079-6AAC-42B2-BC75-2A7C49DF04D5}" dt="2025-01-08T23:40:47.387" v="1106" actId="26606"/>
          <ac:spMkLst>
            <pc:docMk/>
            <pc:sldMk cId="533700910" sldId="336"/>
            <ac:spMk id="26" creationId="{2596F992-698C-48C0-9D89-70DA4CE927EF}"/>
          </ac:spMkLst>
        </pc:spChg>
        <pc:spChg chg="add del">
          <ac:chgData name="David PERROUSE" userId="58c86d61-600e-4fa1-808c-11fd56662305" providerId="ADAL" clId="{1EAB5079-6AAC-42B2-BC75-2A7C49DF04D5}" dt="2025-01-08T23:40:47.387" v="1106" actId="26606"/>
          <ac:spMkLst>
            <pc:docMk/>
            <pc:sldMk cId="533700910" sldId="336"/>
            <ac:spMk id="27" creationId="{A344AAA5-41F4-4862-97EF-688D31DC7567}"/>
          </ac:spMkLst>
        </pc:spChg>
        <pc:spChg chg="add del">
          <ac:chgData name="David PERROUSE" userId="58c86d61-600e-4fa1-808c-11fd56662305" providerId="ADAL" clId="{1EAB5079-6AAC-42B2-BC75-2A7C49DF04D5}" dt="2025-01-08T23:40:47.387" v="1106" actId="26606"/>
          <ac:spMkLst>
            <pc:docMk/>
            <pc:sldMk cId="533700910" sldId="336"/>
            <ac:spMk id="28" creationId="{69E1A62C-2AAF-4B3E-8CDB-65E237080997}"/>
          </ac:spMkLst>
        </pc:spChg>
        <pc:spChg chg="add del">
          <ac:chgData name="David PERROUSE" userId="58c86d61-600e-4fa1-808c-11fd56662305" providerId="ADAL" clId="{1EAB5079-6AAC-42B2-BC75-2A7C49DF04D5}" dt="2025-01-08T23:41:18.273" v="1109" actId="26606"/>
          <ac:spMkLst>
            <pc:docMk/>
            <pc:sldMk cId="533700910" sldId="336"/>
            <ac:spMk id="33" creationId="{2596F992-698C-48C0-9D89-70DA4CE927EF}"/>
          </ac:spMkLst>
        </pc:spChg>
        <pc:spChg chg="add del">
          <ac:chgData name="David PERROUSE" userId="58c86d61-600e-4fa1-808c-11fd56662305" providerId="ADAL" clId="{1EAB5079-6AAC-42B2-BC75-2A7C49DF04D5}" dt="2025-01-08T23:41:18.273" v="1109" actId="26606"/>
          <ac:spMkLst>
            <pc:docMk/>
            <pc:sldMk cId="533700910" sldId="336"/>
            <ac:spMk id="35" creationId="{A344AAA5-41F4-4862-97EF-688D31DC7567}"/>
          </ac:spMkLst>
        </pc:spChg>
        <pc:spChg chg="add del">
          <ac:chgData name="David PERROUSE" userId="58c86d61-600e-4fa1-808c-11fd56662305" providerId="ADAL" clId="{1EAB5079-6AAC-42B2-BC75-2A7C49DF04D5}" dt="2025-01-08T23:41:18.273" v="1109" actId="26606"/>
          <ac:spMkLst>
            <pc:docMk/>
            <pc:sldMk cId="533700910" sldId="336"/>
            <ac:spMk id="37" creationId="{69E1A62C-2AAF-4B3E-8CDB-65E237080997}"/>
          </ac:spMkLst>
        </pc:spChg>
        <pc:spChg chg="add">
          <ac:chgData name="David PERROUSE" userId="58c86d61-600e-4fa1-808c-11fd56662305" providerId="ADAL" clId="{1EAB5079-6AAC-42B2-BC75-2A7C49DF04D5}" dt="2025-01-08T23:41:18.273" v="1109" actId="26606"/>
          <ac:spMkLst>
            <pc:docMk/>
            <pc:sldMk cId="533700910" sldId="336"/>
            <ac:spMk id="42" creationId="{2596F992-698C-48C0-9D89-70DA4CE927EF}"/>
          </ac:spMkLst>
        </pc:spChg>
        <pc:spChg chg="add">
          <ac:chgData name="David PERROUSE" userId="58c86d61-600e-4fa1-808c-11fd56662305" providerId="ADAL" clId="{1EAB5079-6AAC-42B2-BC75-2A7C49DF04D5}" dt="2025-01-08T23:41:18.273" v="1109" actId="26606"/>
          <ac:spMkLst>
            <pc:docMk/>
            <pc:sldMk cId="533700910" sldId="336"/>
            <ac:spMk id="44" creationId="{A344AAA5-41F4-4862-97EF-688D31DC7567}"/>
          </ac:spMkLst>
        </pc:spChg>
        <pc:spChg chg="add">
          <ac:chgData name="David PERROUSE" userId="58c86d61-600e-4fa1-808c-11fd56662305" providerId="ADAL" clId="{1EAB5079-6AAC-42B2-BC75-2A7C49DF04D5}" dt="2025-01-08T23:41:18.273" v="1109" actId="26606"/>
          <ac:spMkLst>
            <pc:docMk/>
            <pc:sldMk cId="533700910" sldId="336"/>
            <ac:spMk id="46" creationId="{69E1A62C-2AAF-4B3E-8CDB-65E237080997}"/>
          </ac:spMkLst>
        </pc:spChg>
        <pc:picChg chg="add mod">
          <ac:chgData name="David PERROUSE" userId="58c86d61-600e-4fa1-808c-11fd56662305" providerId="ADAL" clId="{1EAB5079-6AAC-42B2-BC75-2A7C49DF04D5}" dt="2025-01-08T23:40:47.387" v="1106" actId="26606"/>
          <ac:picMkLst>
            <pc:docMk/>
            <pc:sldMk cId="533700910" sldId="336"/>
            <ac:picMk id="5" creationId="{A15A680F-C019-69DF-0FDA-C92DB1B2E3C6}"/>
          </ac:picMkLst>
        </pc:picChg>
      </pc:sldChg>
      <pc:sldChg chg="del">
        <pc:chgData name="David PERROUSE" userId="58c86d61-600e-4fa1-808c-11fd56662305" providerId="ADAL" clId="{1EAB5079-6AAC-42B2-BC75-2A7C49DF04D5}" dt="2025-01-08T12:55:26.335" v="10" actId="2696"/>
        <pc:sldMkLst>
          <pc:docMk/>
          <pc:sldMk cId="2907533809" sldId="336"/>
        </pc:sldMkLst>
      </pc:sldChg>
      <pc:sldChg chg="addSp delSp add del setBg delDesignElem">
        <pc:chgData name="David PERROUSE" userId="58c86d61-600e-4fa1-808c-11fd56662305" providerId="ADAL" clId="{1EAB5079-6AAC-42B2-BC75-2A7C49DF04D5}" dt="2025-01-08T23:52:39.575" v="2685"/>
        <pc:sldMkLst>
          <pc:docMk/>
          <pc:sldMk cId="1811491413" sldId="337"/>
        </pc:sldMkLst>
        <pc:spChg chg="add del">
          <ac:chgData name="David PERROUSE" userId="58c86d61-600e-4fa1-808c-11fd56662305" providerId="ADAL" clId="{1EAB5079-6AAC-42B2-BC75-2A7C49DF04D5}" dt="2025-01-08T23:52:39.575" v="2685"/>
          <ac:spMkLst>
            <pc:docMk/>
            <pc:sldMk cId="1811491413" sldId="337"/>
            <ac:spMk id="10" creationId="{C45E6AD3-B24E-D062-CE0F-570F55099BCF}"/>
          </ac:spMkLst>
        </pc:spChg>
      </pc:sldChg>
      <pc:sldChg chg="addSp delSp modSp mod">
        <pc:chgData name="David PERROUSE" userId="58c86d61-600e-4fa1-808c-11fd56662305" providerId="ADAL" clId="{1EAB5079-6AAC-42B2-BC75-2A7C49DF04D5}" dt="2025-01-09T12:37:02.978" v="13850" actId="20577"/>
        <pc:sldMkLst>
          <pc:docMk/>
          <pc:sldMk cId="1895039237" sldId="337"/>
        </pc:sldMkLst>
        <pc:spChg chg="mod">
          <ac:chgData name="David PERROUSE" userId="58c86d61-600e-4fa1-808c-11fd56662305" providerId="ADAL" clId="{1EAB5079-6AAC-42B2-BC75-2A7C49DF04D5}" dt="2025-01-09T12:37:02.978" v="13850" actId="20577"/>
          <ac:spMkLst>
            <pc:docMk/>
            <pc:sldMk cId="1895039237" sldId="337"/>
            <ac:spMk id="2" creationId="{6821CA10-BA94-478B-A53C-4D71599B5AA8}"/>
          </ac:spMkLst>
        </pc:spChg>
        <pc:spChg chg="add del mod">
          <ac:chgData name="David PERROUSE" userId="58c86d61-600e-4fa1-808c-11fd56662305" providerId="ADAL" clId="{1EAB5079-6AAC-42B2-BC75-2A7C49DF04D5}" dt="2025-01-08T23:52:58.650" v="2688"/>
          <ac:spMkLst>
            <pc:docMk/>
            <pc:sldMk cId="1895039237" sldId="337"/>
            <ac:spMk id="4" creationId="{72A9AA9A-115B-A42F-6AD2-1E5223B32A8F}"/>
          </ac:spMkLst>
        </pc:spChg>
        <pc:spChg chg="del">
          <ac:chgData name="David PERROUSE" userId="58c86d61-600e-4fa1-808c-11fd56662305" providerId="ADAL" clId="{1EAB5079-6AAC-42B2-BC75-2A7C49DF04D5}" dt="2025-01-08T23:53:01.375" v="2689" actId="26606"/>
          <ac:spMkLst>
            <pc:docMk/>
            <pc:sldMk cId="1895039237" sldId="337"/>
            <ac:spMk id="10" creationId="{85DE49D4-EA5D-2D65-0693-8D7A827745C0}"/>
          </ac:spMkLst>
        </pc:spChg>
        <pc:spChg chg="add">
          <ac:chgData name="David PERROUSE" userId="58c86d61-600e-4fa1-808c-11fd56662305" providerId="ADAL" clId="{1EAB5079-6AAC-42B2-BC75-2A7C49DF04D5}" dt="2025-01-08T23:53:01.375" v="2689" actId="26606"/>
          <ac:spMkLst>
            <pc:docMk/>
            <pc:sldMk cId="1895039237" sldId="337"/>
            <ac:spMk id="15" creationId="{A4AC5506-6312-4701-8D3C-40187889A947}"/>
          </ac:spMkLst>
        </pc:spChg>
        <pc:picChg chg="del">
          <ac:chgData name="David PERROUSE" userId="58c86d61-600e-4fa1-808c-11fd56662305" providerId="ADAL" clId="{1EAB5079-6AAC-42B2-BC75-2A7C49DF04D5}" dt="2025-01-08T23:52:54.271" v="2687" actId="478"/>
          <ac:picMkLst>
            <pc:docMk/>
            <pc:sldMk cId="1895039237" sldId="337"/>
            <ac:picMk id="5" creationId="{F66F66D7-6544-E947-AB60-8E7EE216F43E}"/>
          </ac:picMkLst>
        </pc:picChg>
        <pc:picChg chg="add mod">
          <ac:chgData name="David PERROUSE" userId="58c86d61-600e-4fa1-808c-11fd56662305" providerId="ADAL" clId="{1EAB5079-6AAC-42B2-BC75-2A7C49DF04D5}" dt="2025-01-08T23:53:01.375" v="2689" actId="26606"/>
          <ac:picMkLst>
            <pc:docMk/>
            <pc:sldMk cId="1895039237" sldId="337"/>
            <ac:picMk id="6" creationId="{BE4BE5CC-0AEB-D286-205F-4447F89D134E}"/>
          </ac:picMkLst>
        </pc:picChg>
      </pc:sldChg>
      <pc:sldChg chg="addSp delSp add del setBg delDesignElem">
        <pc:chgData name="David PERROUSE" userId="58c86d61-600e-4fa1-808c-11fd56662305" providerId="ADAL" clId="{1EAB5079-6AAC-42B2-BC75-2A7C49DF04D5}" dt="2025-01-08T23:52:15.537" v="2680"/>
        <pc:sldMkLst>
          <pc:docMk/>
          <pc:sldMk cId="2364289500" sldId="337"/>
        </pc:sldMkLst>
        <pc:spChg chg="add del">
          <ac:chgData name="David PERROUSE" userId="58c86d61-600e-4fa1-808c-11fd56662305" providerId="ADAL" clId="{1EAB5079-6AAC-42B2-BC75-2A7C49DF04D5}" dt="2025-01-08T23:52:15.537" v="2680"/>
          <ac:spMkLst>
            <pc:docMk/>
            <pc:sldMk cId="2364289500" sldId="337"/>
            <ac:spMk id="10" creationId="{BCC52D94-AC1B-894C-E8E7-DDAEA3E8295F}"/>
          </ac:spMkLst>
        </pc:spChg>
      </pc:sldChg>
      <pc:sldChg chg="del">
        <pc:chgData name="David PERROUSE" userId="58c86d61-600e-4fa1-808c-11fd56662305" providerId="ADAL" clId="{1EAB5079-6AAC-42B2-BC75-2A7C49DF04D5}" dt="2025-01-08T12:55:24.790" v="9" actId="2696"/>
        <pc:sldMkLst>
          <pc:docMk/>
          <pc:sldMk cId="585167313" sldId="338"/>
        </pc:sldMkLst>
      </pc:sldChg>
      <pc:sldChg chg="delSp add del setBg delDesignElem">
        <pc:chgData name="David PERROUSE" userId="58c86d61-600e-4fa1-808c-11fd56662305" providerId="ADAL" clId="{1EAB5079-6AAC-42B2-BC75-2A7C49DF04D5}" dt="2025-01-09T12:37:14.119" v="13851" actId="2696"/>
        <pc:sldMkLst>
          <pc:docMk/>
          <pc:sldMk cId="707691125" sldId="338"/>
        </pc:sldMkLst>
        <pc:spChg chg="del">
          <ac:chgData name="David PERROUSE" userId="58c86d61-600e-4fa1-808c-11fd56662305" providerId="ADAL" clId="{1EAB5079-6AAC-42B2-BC75-2A7C49DF04D5}" dt="2025-01-08T23:53:12.509" v="2692"/>
          <ac:spMkLst>
            <pc:docMk/>
            <pc:sldMk cId="707691125" sldId="338"/>
            <ac:spMk id="10" creationId="{16D161C6-EC4C-D6CE-E7AB-480EF778BA3C}"/>
          </ac:spMkLst>
        </pc:spChg>
      </pc:sldChg>
      <pc:sldChg chg="del">
        <pc:chgData name="David PERROUSE" userId="58c86d61-600e-4fa1-808c-11fd56662305" providerId="ADAL" clId="{1EAB5079-6AAC-42B2-BC75-2A7C49DF04D5}" dt="2025-01-08T12:55:35.617" v="13" actId="2696"/>
        <pc:sldMkLst>
          <pc:docMk/>
          <pc:sldMk cId="1919189618" sldId="339"/>
        </pc:sldMkLst>
      </pc:sldChg>
      <pc:sldChg chg="addSp delSp add del setBg delDesignElem">
        <pc:chgData name="David PERROUSE" userId="58c86d61-600e-4fa1-808c-11fd56662305" providerId="ADAL" clId="{1EAB5079-6AAC-42B2-BC75-2A7C49DF04D5}" dt="2025-01-08T23:55:51.020" v="2726"/>
        <pc:sldMkLst>
          <pc:docMk/>
          <pc:sldMk cId="2553769462" sldId="339"/>
        </pc:sldMkLst>
        <pc:spChg chg="add del">
          <ac:chgData name="David PERROUSE" userId="58c86d61-600e-4fa1-808c-11fd56662305" providerId="ADAL" clId="{1EAB5079-6AAC-42B2-BC75-2A7C49DF04D5}" dt="2025-01-08T23:55:51.020" v="2726"/>
          <ac:spMkLst>
            <pc:docMk/>
            <pc:sldMk cId="2553769462" sldId="339"/>
            <ac:spMk id="10" creationId="{CB25F5A2-7B4F-FE70-90AE-3EC3F60E91F4}"/>
          </ac:spMkLst>
        </pc:spChg>
      </pc:sldChg>
      <pc:sldChg chg="modSp mod">
        <pc:chgData name="David PERROUSE" userId="58c86d61-600e-4fa1-808c-11fd56662305" providerId="ADAL" clId="{1EAB5079-6AAC-42B2-BC75-2A7C49DF04D5}" dt="2025-01-09T08:54:46.124" v="6653" actId="20577"/>
        <pc:sldMkLst>
          <pc:docMk/>
          <pc:sldMk cId="2755721023" sldId="339"/>
        </pc:sldMkLst>
        <pc:spChg chg="mod">
          <ac:chgData name="David PERROUSE" userId="58c86d61-600e-4fa1-808c-11fd56662305" providerId="ADAL" clId="{1EAB5079-6AAC-42B2-BC75-2A7C49DF04D5}" dt="2025-01-09T08:54:46.124" v="6653" actId="20577"/>
          <ac:spMkLst>
            <pc:docMk/>
            <pc:sldMk cId="2755721023" sldId="339"/>
            <ac:spMk id="4" creationId="{7839A1D0-EDF5-DC00-CB94-5A342947BB73}"/>
          </ac:spMkLst>
        </pc:spChg>
      </pc:sldChg>
      <pc:sldChg chg="addSp delSp add del setBg delDesignElem">
        <pc:chgData name="David PERROUSE" userId="58c86d61-600e-4fa1-808c-11fd56662305" providerId="ADAL" clId="{1EAB5079-6AAC-42B2-BC75-2A7C49DF04D5}" dt="2025-01-08T23:55:49.758" v="2725"/>
        <pc:sldMkLst>
          <pc:docMk/>
          <pc:sldMk cId="92189859" sldId="340"/>
        </pc:sldMkLst>
        <pc:spChg chg="add del">
          <ac:chgData name="David PERROUSE" userId="58c86d61-600e-4fa1-808c-11fd56662305" providerId="ADAL" clId="{1EAB5079-6AAC-42B2-BC75-2A7C49DF04D5}" dt="2025-01-08T23:55:49.758" v="2725"/>
          <ac:spMkLst>
            <pc:docMk/>
            <pc:sldMk cId="92189859" sldId="340"/>
            <ac:spMk id="10" creationId="{22D0ED4E-AE84-1C96-E6B4-FB914174D4F9}"/>
          </ac:spMkLst>
        </pc:spChg>
      </pc:sldChg>
      <pc:sldChg chg="modSp mod">
        <pc:chgData name="David PERROUSE" userId="58c86d61-600e-4fa1-808c-11fd56662305" providerId="ADAL" clId="{1EAB5079-6AAC-42B2-BC75-2A7C49DF04D5}" dt="2025-01-09T08:40:31.954" v="4046" actId="20577"/>
        <pc:sldMkLst>
          <pc:docMk/>
          <pc:sldMk cId="266322288" sldId="340"/>
        </pc:sldMkLst>
        <pc:spChg chg="mod">
          <ac:chgData name="David PERROUSE" userId="58c86d61-600e-4fa1-808c-11fd56662305" providerId="ADAL" clId="{1EAB5079-6AAC-42B2-BC75-2A7C49DF04D5}" dt="2025-01-09T08:40:31.954" v="4046" actId="20577"/>
          <ac:spMkLst>
            <pc:docMk/>
            <pc:sldMk cId="266322288" sldId="340"/>
            <ac:spMk id="4" creationId="{D38625D0-EC54-BA84-1694-64EE88BB28D5}"/>
          </ac:spMkLst>
        </pc:spChg>
      </pc:sldChg>
      <pc:sldChg chg="del">
        <pc:chgData name="David PERROUSE" userId="58c86d61-600e-4fa1-808c-11fd56662305" providerId="ADAL" clId="{1EAB5079-6AAC-42B2-BC75-2A7C49DF04D5}" dt="2025-01-08T12:55:35.617" v="13" actId="2696"/>
        <pc:sldMkLst>
          <pc:docMk/>
          <pc:sldMk cId="804391791" sldId="340"/>
        </pc:sldMkLst>
      </pc:sldChg>
      <pc:sldChg chg="modSp mod">
        <pc:chgData name="David PERROUSE" userId="58c86d61-600e-4fa1-808c-11fd56662305" providerId="ADAL" clId="{1EAB5079-6AAC-42B2-BC75-2A7C49DF04D5}" dt="2025-01-09T11:14:16.757" v="7764" actId="20577"/>
        <pc:sldMkLst>
          <pc:docMk/>
          <pc:sldMk cId="351342457" sldId="341"/>
        </pc:sldMkLst>
        <pc:spChg chg="mod">
          <ac:chgData name="David PERROUSE" userId="58c86d61-600e-4fa1-808c-11fd56662305" providerId="ADAL" clId="{1EAB5079-6AAC-42B2-BC75-2A7C49DF04D5}" dt="2025-01-09T11:14:16.757" v="7764" actId="20577"/>
          <ac:spMkLst>
            <pc:docMk/>
            <pc:sldMk cId="351342457" sldId="341"/>
            <ac:spMk id="4" creationId="{4C26312F-F883-CD00-DCA6-C16A5D4EC191}"/>
          </ac:spMkLst>
        </pc:spChg>
      </pc:sldChg>
      <pc:sldChg chg="addSp delSp modSp mod">
        <pc:chgData name="David PERROUSE" userId="58c86d61-600e-4fa1-808c-11fd56662305" providerId="ADAL" clId="{1EAB5079-6AAC-42B2-BC75-2A7C49DF04D5}" dt="2025-01-08T23:58:30.619" v="2747" actId="20577"/>
        <pc:sldMkLst>
          <pc:docMk/>
          <pc:sldMk cId="2166817172" sldId="342"/>
        </pc:sldMkLst>
        <pc:spChg chg="mod">
          <ac:chgData name="David PERROUSE" userId="58c86d61-600e-4fa1-808c-11fd56662305" providerId="ADAL" clId="{1EAB5079-6AAC-42B2-BC75-2A7C49DF04D5}" dt="2025-01-08T23:58:30.619" v="2747" actId="20577"/>
          <ac:spMkLst>
            <pc:docMk/>
            <pc:sldMk cId="2166817172" sldId="342"/>
            <ac:spMk id="2" creationId="{6B81132D-1044-0202-06AC-B0FCB1E30899}"/>
          </ac:spMkLst>
        </pc:spChg>
        <pc:spChg chg="add del mod">
          <ac:chgData name="David PERROUSE" userId="58c86d61-600e-4fa1-808c-11fd56662305" providerId="ADAL" clId="{1EAB5079-6AAC-42B2-BC75-2A7C49DF04D5}" dt="2025-01-08T23:58:02.737" v="2731"/>
          <ac:spMkLst>
            <pc:docMk/>
            <pc:sldMk cId="2166817172" sldId="342"/>
            <ac:spMk id="4" creationId="{E9A8A5DE-0F5D-F75D-93C7-E21837E60D20}"/>
          </ac:spMkLst>
        </pc:spChg>
        <pc:spChg chg="del">
          <ac:chgData name="David PERROUSE" userId="58c86d61-600e-4fa1-808c-11fd56662305" providerId="ADAL" clId="{1EAB5079-6AAC-42B2-BC75-2A7C49DF04D5}" dt="2025-01-08T23:58:04.436" v="2732" actId="26606"/>
          <ac:spMkLst>
            <pc:docMk/>
            <pc:sldMk cId="2166817172" sldId="342"/>
            <ac:spMk id="10" creationId="{8A407214-2188-C0F7-6DCF-8274C9231373}"/>
          </ac:spMkLst>
        </pc:spChg>
        <pc:spChg chg="add">
          <ac:chgData name="David PERROUSE" userId="58c86d61-600e-4fa1-808c-11fd56662305" providerId="ADAL" clId="{1EAB5079-6AAC-42B2-BC75-2A7C49DF04D5}" dt="2025-01-08T23:58:04.436" v="2732" actId="26606"/>
          <ac:spMkLst>
            <pc:docMk/>
            <pc:sldMk cId="2166817172" sldId="342"/>
            <ac:spMk id="15" creationId="{A4AC5506-6312-4701-8D3C-40187889A947}"/>
          </ac:spMkLst>
        </pc:spChg>
        <pc:picChg chg="del">
          <ac:chgData name="David PERROUSE" userId="58c86d61-600e-4fa1-808c-11fd56662305" providerId="ADAL" clId="{1EAB5079-6AAC-42B2-BC75-2A7C49DF04D5}" dt="2025-01-08T23:57:58.517" v="2730" actId="478"/>
          <ac:picMkLst>
            <pc:docMk/>
            <pc:sldMk cId="2166817172" sldId="342"/>
            <ac:picMk id="5" creationId="{CA0F37F8-E886-C8DE-A914-934D6BF85D9E}"/>
          </ac:picMkLst>
        </pc:picChg>
        <pc:picChg chg="add mod">
          <ac:chgData name="David PERROUSE" userId="58c86d61-600e-4fa1-808c-11fd56662305" providerId="ADAL" clId="{1EAB5079-6AAC-42B2-BC75-2A7C49DF04D5}" dt="2025-01-08T23:58:04.436" v="2732" actId="26606"/>
          <ac:picMkLst>
            <pc:docMk/>
            <pc:sldMk cId="2166817172" sldId="342"/>
            <ac:picMk id="6" creationId="{31872912-AA3C-602E-9BD9-49AC191C44A3}"/>
          </ac:picMkLst>
        </pc:picChg>
      </pc:sldChg>
      <pc:sldChg chg="modSp mod">
        <pc:chgData name="David PERROUSE" userId="58c86d61-600e-4fa1-808c-11fd56662305" providerId="ADAL" clId="{1EAB5079-6AAC-42B2-BC75-2A7C49DF04D5}" dt="2025-01-09T08:41:54.141" v="4261" actId="20577"/>
        <pc:sldMkLst>
          <pc:docMk/>
          <pc:sldMk cId="115531177" sldId="343"/>
        </pc:sldMkLst>
        <pc:spChg chg="mod">
          <ac:chgData name="David PERROUSE" userId="58c86d61-600e-4fa1-808c-11fd56662305" providerId="ADAL" clId="{1EAB5079-6AAC-42B2-BC75-2A7C49DF04D5}" dt="2025-01-09T08:41:54.141" v="4261" actId="20577"/>
          <ac:spMkLst>
            <pc:docMk/>
            <pc:sldMk cId="115531177" sldId="343"/>
            <ac:spMk id="4" creationId="{353418D5-8484-2821-A452-94A2D0E61F62}"/>
          </ac:spMkLst>
        </pc:spChg>
      </pc:sldChg>
      <pc:sldChg chg="addSp delSp modSp mod">
        <pc:chgData name="David PERROUSE" userId="58c86d61-600e-4fa1-808c-11fd56662305" providerId="ADAL" clId="{1EAB5079-6AAC-42B2-BC75-2A7C49DF04D5}" dt="2025-01-08T23:59:18.720" v="2756" actId="962"/>
        <pc:sldMkLst>
          <pc:docMk/>
          <pc:sldMk cId="4029626858" sldId="344"/>
        </pc:sldMkLst>
        <pc:spChg chg="mod">
          <ac:chgData name="David PERROUSE" userId="58c86d61-600e-4fa1-808c-11fd56662305" providerId="ADAL" clId="{1EAB5079-6AAC-42B2-BC75-2A7C49DF04D5}" dt="2025-01-08T23:58:47.683" v="2750" actId="20577"/>
          <ac:spMkLst>
            <pc:docMk/>
            <pc:sldMk cId="4029626858" sldId="344"/>
            <ac:spMk id="2" creationId="{F0491B95-634A-C6BD-5CBD-0952B60D8B64}"/>
          </ac:spMkLst>
        </pc:spChg>
        <pc:spChg chg="add del mod">
          <ac:chgData name="David PERROUSE" userId="58c86d61-600e-4fa1-808c-11fd56662305" providerId="ADAL" clId="{1EAB5079-6AAC-42B2-BC75-2A7C49DF04D5}" dt="2025-01-08T23:59:11.263" v="2753" actId="22"/>
          <ac:spMkLst>
            <pc:docMk/>
            <pc:sldMk cId="4029626858" sldId="344"/>
            <ac:spMk id="4" creationId="{7A89C8C0-FD25-D4EB-DBA0-8CF5FCD5EB71}"/>
          </ac:spMkLst>
        </pc:spChg>
        <pc:spChg chg="del">
          <ac:chgData name="David PERROUSE" userId="58c86d61-600e-4fa1-808c-11fd56662305" providerId="ADAL" clId="{1EAB5079-6AAC-42B2-BC75-2A7C49DF04D5}" dt="2025-01-08T23:59:13.359" v="2754" actId="26606"/>
          <ac:spMkLst>
            <pc:docMk/>
            <pc:sldMk cId="4029626858" sldId="344"/>
            <ac:spMk id="15" creationId="{F902535E-F388-74E2-9EB3-F31BD65B95BE}"/>
          </ac:spMkLst>
        </pc:spChg>
        <pc:spChg chg="add">
          <ac:chgData name="David PERROUSE" userId="58c86d61-600e-4fa1-808c-11fd56662305" providerId="ADAL" clId="{1EAB5079-6AAC-42B2-BC75-2A7C49DF04D5}" dt="2025-01-08T23:59:13.359" v="2754" actId="26606"/>
          <ac:spMkLst>
            <pc:docMk/>
            <pc:sldMk cId="4029626858" sldId="344"/>
            <ac:spMk id="20" creationId="{A4AC5506-6312-4701-8D3C-40187889A947}"/>
          </ac:spMkLst>
        </pc:spChg>
        <pc:picChg chg="del mod">
          <ac:chgData name="David PERROUSE" userId="58c86d61-600e-4fa1-808c-11fd56662305" providerId="ADAL" clId="{1EAB5079-6AAC-42B2-BC75-2A7C49DF04D5}" dt="2025-01-08T23:58:54.334" v="2752" actId="478"/>
          <ac:picMkLst>
            <pc:docMk/>
            <pc:sldMk cId="4029626858" sldId="344"/>
            <ac:picMk id="6" creationId="{196B36F2-E17F-B534-A746-ECAE04442E66}"/>
          </ac:picMkLst>
        </pc:picChg>
        <pc:picChg chg="add mod ord">
          <ac:chgData name="David PERROUSE" userId="58c86d61-600e-4fa1-808c-11fd56662305" providerId="ADAL" clId="{1EAB5079-6AAC-42B2-BC75-2A7C49DF04D5}" dt="2025-01-08T23:59:18.720" v="2756" actId="962"/>
          <ac:picMkLst>
            <pc:docMk/>
            <pc:sldMk cId="4029626858" sldId="344"/>
            <ac:picMk id="7" creationId="{7FE393F8-27E9-450B-F55A-0DBA476B80B1}"/>
          </ac:picMkLst>
        </pc:picChg>
      </pc:sldChg>
      <pc:sldChg chg="modSp mod">
        <pc:chgData name="David PERROUSE" userId="58c86d61-600e-4fa1-808c-11fd56662305" providerId="ADAL" clId="{1EAB5079-6AAC-42B2-BC75-2A7C49DF04D5}" dt="2025-01-09T08:45:07.827" v="5302" actId="20577"/>
        <pc:sldMkLst>
          <pc:docMk/>
          <pc:sldMk cId="407252971" sldId="345"/>
        </pc:sldMkLst>
        <pc:spChg chg="mod">
          <ac:chgData name="David PERROUSE" userId="58c86d61-600e-4fa1-808c-11fd56662305" providerId="ADAL" clId="{1EAB5079-6AAC-42B2-BC75-2A7C49DF04D5}" dt="2025-01-09T08:45:07.827" v="5302" actId="20577"/>
          <ac:spMkLst>
            <pc:docMk/>
            <pc:sldMk cId="407252971" sldId="345"/>
            <ac:spMk id="4" creationId="{DCDFC8B7-2B02-0B8F-C6F3-C196DEB070B6}"/>
          </ac:spMkLst>
        </pc:spChg>
      </pc:sldChg>
      <pc:sldChg chg="addSp delSp modSp mod">
        <pc:chgData name="David PERROUSE" userId="58c86d61-600e-4fa1-808c-11fd56662305" providerId="ADAL" clId="{1EAB5079-6AAC-42B2-BC75-2A7C49DF04D5}" dt="2025-01-09T00:00:11.129" v="2787" actId="27614"/>
        <pc:sldMkLst>
          <pc:docMk/>
          <pc:sldMk cId="284982342" sldId="346"/>
        </pc:sldMkLst>
        <pc:spChg chg="mod">
          <ac:chgData name="David PERROUSE" userId="58c86d61-600e-4fa1-808c-11fd56662305" providerId="ADAL" clId="{1EAB5079-6AAC-42B2-BC75-2A7C49DF04D5}" dt="2025-01-09T00:00:09.075" v="2786" actId="26606"/>
          <ac:spMkLst>
            <pc:docMk/>
            <pc:sldMk cId="284982342" sldId="346"/>
            <ac:spMk id="2" creationId="{FC9DDEBF-B984-7778-D63D-7D08AF64D386}"/>
          </ac:spMkLst>
        </pc:spChg>
        <pc:spChg chg="add del mod">
          <ac:chgData name="David PERROUSE" userId="58c86d61-600e-4fa1-808c-11fd56662305" providerId="ADAL" clId="{1EAB5079-6AAC-42B2-BC75-2A7C49DF04D5}" dt="2025-01-09T00:00:07.650" v="2785" actId="22"/>
          <ac:spMkLst>
            <pc:docMk/>
            <pc:sldMk cId="284982342" sldId="346"/>
            <ac:spMk id="4" creationId="{25B59B06-2447-D5A4-EDF3-94507C293349}"/>
          </ac:spMkLst>
        </pc:spChg>
        <pc:spChg chg="del">
          <ac:chgData name="David PERROUSE" userId="58c86d61-600e-4fa1-808c-11fd56662305" providerId="ADAL" clId="{1EAB5079-6AAC-42B2-BC75-2A7C49DF04D5}" dt="2025-01-09T00:00:09.075" v="2786" actId="26606"/>
          <ac:spMkLst>
            <pc:docMk/>
            <pc:sldMk cId="284982342" sldId="346"/>
            <ac:spMk id="15" creationId="{32D7D38A-C39F-D872-40F5-789C2559ACC4}"/>
          </ac:spMkLst>
        </pc:spChg>
        <pc:spChg chg="add">
          <ac:chgData name="David PERROUSE" userId="58c86d61-600e-4fa1-808c-11fd56662305" providerId="ADAL" clId="{1EAB5079-6AAC-42B2-BC75-2A7C49DF04D5}" dt="2025-01-09T00:00:09.075" v="2786" actId="26606"/>
          <ac:spMkLst>
            <pc:docMk/>
            <pc:sldMk cId="284982342" sldId="346"/>
            <ac:spMk id="20" creationId="{A4AC5506-6312-4701-8D3C-40187889A947}"/>
          </ac:spMkLst>
        </pc:spChg>
        <pc:picChg chg="del">
          <ac:chgData name="David PERROUSE" userId="58c86d61-600e-4fa1-808c-11fd56662305" providerId="ADAL" clId="{1EAB5079-6AAC-42B2-BC75-2A7C49DF04D5}" dt="2025-01-08T23:59:49.390" v="2784" actId="478"/>
          <ac:picMkLst>
            <pc:docMk/>
            <pc:sldMk cId="284982342" sldId="346"/>
            <ac:picMk id="6" creationId="{D0896DED-3EDD-715A-5330-752D9B2917EC}"/>
          </ac:picMkLst>
        </pc:picChg>
        <pc:picChg chg="add mod ord">
          <ac:chgData name="David PERROUSE" userId="58c86d61-600e-4fa1-808c-11fd56662305" providerId="ADAL" clId="{1EAB5079-6AAC-42B2-BC75-2A7C49DF04D5}" dt="2025-01-09T00:00:11.129" v="2787" actId="27614"/>
          <ac:picMkLst>
            <pc:docMk/>
            <pc:sldMk cId="284982342" sldId="346"/>
            <ac:picMk id="7" creationId="{0E3A7120-9CEC-D185-4C32-A14D28244410}"/>
          </ac:picMkLst>
        </pc:picChg>
      </pc:sldChg>
      <pc:sldChg chg="modSp mod">
        <pc:chgData name="David PERROUSE" userId="58c86d61-600e-4fa1-808c-11fd56662305" providerId="ADAL" clId="{1EAB5079-6AAC-42B2-BC75-2A7C49DF04D5}" dt="2025-01-09T08:43:37.233" v="4840" actId="20577"/>
        <pc:sldMkLst>
          <pc:docMk/>
          <pc:sldMk cId="41400428" sldId="347"/>
        </pc:sldMkLst>
        <pc:spChg chg="mod">
          <ac:chgData name="David PERROUSE" userId="58c86d61-600e-4fa1-808c-11fd56662305" providerId="ADAL" clId="{1EAB5079-6AAC-42B2-BC75-2A7C49DF04D5}" dt="2025-01-09T08:43:37.233" v="4840" actId="20577"/>
          <ac:spMkLst>
            <pc:docMk/>
            <pc:sldMk cId="41400428" sldId="347"/>
            <ac:spMk id="4" creationId="{C2CF070A-3BBD-4DCB-7A06-416A2AFEB735}"/>
          </ac:spMkLst>
        </pc:spChg>
      </pc:sldChg>
      <pc:sldChg chg="modSp mod">
        <pc:chgData name="David PERROUSE" userId="58c86d61-600e-4fa1-808c-11fd56662305" providerId="ADAL" clId="{1EAB5079-6AAC-42B2-BC75-2A7C49DF04D5}" dt="2025-01-09T11:16:55.082" v="8329" actId="20577"/>
        <pc:sldMkLst>
          <pc:docMk/>
          <pc:sldMk cId="2003352155" sldId="348"/>
        </pc:sldMkLst>
        <pc:spChg chg="mod">
          <ac:chgData name="David PERROUSE" userId="58c86d61-600e-4fa1-808c-11fd56662305" providerId="ADAL" clId="{1EAB5079-6AAC-42B2-BC75-2A7C49DF04D5}" dt="2025-01-09T11:16:55.082" v="8329" actId="20577"/>
          <ac:spMkLst>
            <pc:docMk/>
            <pc:sldMk cId="2003352155" sldId="348"/>
            <ac:spMk id="4" creationId="{D7B54C9E-2411-BD30-279C-BA082C34C61F}"/>
          </ac:spMkLst>
        </pc:spChg>
      </pc:sldChg>
      <pc:sldChg chg="addSp delSp modSp mod">
        <pc:chgData name="David PERROUSE" userId="58c86d61-600e-4fa1-808c-11fd56662305" providerId="ADAL" clId="{1EAB5079-6AAC-42B2-BC75-2A7C49DF04D5}" dt="2025-01-09T11:21:12.361" v="8889" actId="962"/>
        <pc:sldMkLst>
          <pc:docMk/>
          <pc:sldMk cId="1053223093" sldId="349"/>
        </pc:sldMkLst>
        <pc:spChg chg="mod">
          <ac:chgData name="David PERROUSE" userId="58c86d61-600e-4fa1-808c-11fd56662305" providerId="ADAL" clId="{1EAB5079-6AAC-42B2-BC75-2A7C49DF04D5}" dt="2025-01-09T00:02:49.052" v="2825" actId="26606"/>
          <ac:spMkLst>
            <pc:docMk/>
            <pc:sldMk cId="1053223093" sldId="349"/>
            <ac:spMk id="2" creationId="{3FF14635-F3C6-28AB-168C-C6DF77E220D6}"/>
          </ac:spMkLst>
        </pc:spChg>
        <pc:spChg chg="add del mod">
          <ac:chgData name="David PERROUSE" userId="58c86d61-600e-4fa1-808c-11fd56662305" providerId="ADAL" clId="{1EAB5079-6AAC-42B2-BC75-2A7C49DF04D5}" dt="2025-01-09T00:02:47.356" v="2824" actId="22"/>
          <ac:spMkLst>
            <pc:docMk/>
            <pc:sldMk cId="1053223093" sldId="349"/>
            <ac:spMk id="4" creationId="{83E81411-2B98-438A-86DD-684E05A67F56}"/>
          </ac:spMkLst>
        </pc:spChg>
        <pc:spChg chg="add del mod">
          <ac:chgData name="David PERROUSE" userId="58c86d61-600e-4fa1-808c-11fd56662305" providerId="ADAL" clId="{1EAB5079-6AAC-42B2-BC75-2A7C49DF04D5}" dt="2025-01-09T11:21:11.013" v="8887" actId="26606"/>
          <ac:spMkLst>
            <pc:docMk/>
            <pc:sldMk cId="1053223093" sldId="349"/>
            <ac:spMk id="9" creationId="{B28AB7A5-BD1D-610F-D1E8-9141347A4C53}"/>
          </ac:spMkLst>
        </pc:spChg>
        <pc:spChg chg="del">
          <ac:chgData name="David PERROUSE" userId="58c86d61-600e-4fa1-808c-11fd56662305" providerId="ADAL" clId="{1EAB5079-6AAC-42B2-BC75-2A7C49DF04D5}" dt="2025-01-09T00:02:49.052" v="2825" actId="26606"/>
          <ac:spMkLst>
            <pc:docMk/>
            <pc:sldMk cId="1053223093" sldId="349"/>
            <ac:spMk id="10" creationId="{17FB0471-4EAC-B58D-B7FD-1FE68110C396}"/>
          </ac:spMkLst>
        </pc:spChg>
        <pc:spChg chg="add del">
          <ac:chgData name="David PERROUSE" userId="58c86d61-600e-4fa1-808c-11fd56662305" providerId="ADAL" clId="{1EAB5079-6AAC-42B2-BC75-2A7C49DF04D5}" dt="2025-01-09T11:21:11.013" v="8887" actId="26606"/>
          <ac:spMkLst>
            <pc:docMk/>
            <pc:sldMk cId="1053223093" sldId="349"/>
            <ac:spMk id="15" creationId="{A4AC5506-6312-4701-8D3C-40187889A947}"/>
          </ac:spMkLst>
        </pc:spChg>
        <pc:spChg chg="add">
          <ac:chgData name="David PERROUSE" userId="58c86d61-600e-4fa1-808c-11fd56662305" providerId="ADAL" clId="{1EAB5079-6AAC-42B2-BC75-2A7C49DF04D5}" dt="2025-01-09T11:21:11.013" v="8887" actId="26606"/>
          <ac:spMkLst>
            <pc:docMk/>
            <pc:sldMk cId="1053223093" sldId="349"/>
            <ac:spMk id="20" creationId="{A4AC5506-6312-4701-8D3C-40187889A947}"/>
          </ac:spMkLst>
        </pc:spChg>
        <pc:picChg chg="del">
          <ac:chgData name="David PERROUSE" userId="58c86d61-600e-4fa1-808c-11fd56662305" providerId="ADAL" clId="{1EAB5079-6AAC-42B2-BC75-2A7C49DF04D5}" dt="2025-01-09T00:02:34.413" v="2823" actId="478"/>
          <ac:picMkLst>
            <pc:docMk/>
            <pc:sldMk cId="1053223093" sldId="349"/>
            <ac:picMk id="5" creationId="{C87F3983-2FE5-A9B9-7FF1-5F89B9012638}"/>
          </ac:picMkLst>
        </pc:picChg>
        <pc:picChg chg="add del mod ord">
          <ac:chgData name="David PERROUSE" userId="58c86d61-600e-4fa1-808c-11fd56662305" providerId="ADAL" clId="{1EAB5079-6AAC-42B2-BC75-2A7C49DF04D5}" dt="2025-01-09T11:21:08.006" v="8885" actId="478"/>
          <ac:picMkLst>
            <pc:docMk/>
            <pc:sldMk cId="1053223093" sldId="349"/>
            <ac:picMk id="7" creationId="{13528609-38D1-F002-842A-38C325B7754A}"/>
          </ac:picMkLst>
        </pc:picChg>
        <pc:picChg chg="add mod">
          <ac:chgData name="David PERROUSE" userId="58c86d61-600e-4fa1-808c-11fd56662305" providerId="ADAL" clId="{1EAB5079-6AAC-42B2-BC75-2A7C49DF04D5}" dt="2025-01-09T11:21:12.361" v="8889" actId="962"/>
          <ac:picMkLst>
            <pc:docMk/>
            <pc:sldMk cId="1053223093" sldId="349"/>
            <ac:picMk id="12" creationId="{16584953-FCCB-C395-54A7-89BEB928232A}"/>
          </ac:picMkLst>
        </pc:picChg>
      </pc:sldChg>
      <pc:sldChg chg="modSp mod">
        <pc:chgData name="David PERROUSE" userId="58c86d61-600e-4fa1-808c-11fd56662305" providerId="ADAL" clId="{1EAB5079-6AAC-42B2-BC75-2A7C49DF04D5}" dt="2025-01-09T11:24:11.451" v="9841" actId="20577"/>
        <pc:sldMkLst>
          <pc:docMk/>
          <pc:sldMk cId="16242511" sldId="350"/>
        </pc:sldMkLst>
        <pc:spChg chg="mod">
          <ac:chgData name="David PERROUSE" userId="58c86d61-600e-4fa1-808c-11fd56662305" providerId="ADAL" clId="{1EAB5079-6AAC-42B2-BC75-2A7C49DF04D5}" dt="2025-01-09T11:24:11.451" v="9841" actId="20577"/>
          <ac:spMkLst>
            <pc:docMk/>
            <pc:sldMk cId="16242511" sldId="350"/>
            <ac:spMk id="4" creationId="{9C4AA317-1BDF-0D28-5933-859F85AA58AE}"/>
          </ac:spMkLst>
        </pc:spChg>
      </pc:sldChg>
      <pc:sldChg chg="addSp delSp add del setBg delDesignElem">
        <pc:chgData name="David PERROUSE" userId="58c86d61-600e-4fa1-808c-11fd56662305" providerId="ADAL" clId="{1EAB5079-6AAC-42B2-BC75-2A7C49DF04D5}" dt="2025-01-09T00:03:02.333" v="2830"/>
        <pc:sldMkLst>
          <pc:docMk/>
          <pc:sldMk cId="3257737286" sldId="351"/>
        </pc:sldMkLst>
        <pc:spChg chg="add del">
          <ac:chgData name="David PERROUSE" userId="58c86d61-600e-4fa1-808c-11fd56662305" providerId="ADAL" clId="{1EAB5079-6AAC-42B2-BC75-2A7C49DF04D5}" dt="2025-01-09T00:03:02.333" v="2830"/>
          <ac:spMkLst>
            <pc:docMk/>
            <pc:sldMk cId="3257737286" sldId="351"/>
            <ac:spMk id="15" creationId="{18B726C3-B0C5-9060-038E-141583F9404A}"/>
          </ac:spMkLst>
        </pc:spChg>
      </pc:sldChg>
      <pc:sldChg chg="addSp delSp modSp mod ord">
        <pc:chgData name="David PERROUSE" userId="58c86d61-600e-4fa1-808c-11fd56662305" providerId="ADAL" clId="{1EAB5079-6AAC-42B2-BC75-2A7C49DF04D5}" dt="2025-01-09T08:33:16.568" v="3648"/>
        <pc:sldMkLst>
          <pc:docMk/>
          <pc:sldMk cId="3602978550" sldId="351"/>
        </pc:sldMkLst>
        <pc:spChg chg="mod">
          <ac:chgData name="David PERROUSE" userId="58c86d61-600e-4fa1-808c-11fd56662305" providerId="ADAL" clId="{1EAB5079-6AAC-42B2-BC75-2A7C49DF04D5}" dt="2025-01-09T00:03:36.727" v="2851" actId="26606"/>
          <ac:spMkLst>
            <pc:docMk/>
            <pc:sldMk cId="3602978550" sldId="351"/>
            <ac:spMk id="2" creationId="{323D819F-89E3-03B3-A7B3-B13A57A64CD3}"/>
          </ac:spMkLst>
        </pc:spChg>
        <pc:spChg chg="add del mod">
          <ac:chgData name="David PERROUSE" userId="58c86d61-600e-4fa1-808c-11fd56662305" providerId="ADAL" clId="{1EAB5079-6AAC-42B2-BC75-2A7C49DF04D5}" dt="2025-01-09T00:03:36.727" v="2851" actId="26606"/>
          <ac:spMkLst>
            <pc:docMk/>
            <pc:sldMk cId="3602978550" sldId="351"/>
            <ac:spMk id="4" creationId="{154139FD-6DF4-C19C-04A9-495B63AF5884}"/>
          </ac:spMkLst>
        </pc:spChg>
        <pc:spChg chg="del">
          <ac:chgData name="David PERROUSE" userId="58c86d61-600e-4fa1-808c-11fd56662305" providerId="ADAL" clId="{1EAB5079-6AAC-42B2-BC75-2A7C49DF04D5}" dt="2025-01-09T00:03:36.727" v="2851" actId="26606"/>
          <ac:spMkLst>
            <pc:docMk/>
            <pc:sldMk cId="3602978550" sldId="351"/>
            <ac:spMk id="15" creationId="{0BCF95C2-8C4B-479A-3CA3-E29C2DB33123}"/>
          </ac:spMkLst>
        </pc:spChg>
        <pc:spChg chg="add">
          <ac:chgData name="David PERROUSE" userId="58c86d61-600e-4fa1-808c-11fd56662305" providerId="ADAL" clId="{1EAB5079-6AAC-42B2-BC75-2A7C49DF04D5}" dt="2025-01-09T00:03:36.727" v="2851" actId="26606"/>
          <ac:spMkLst>
            <pc:docMk/>
            <pc:sldMk cId="3602978550" sldId="351"/>
            <ac:spMk id="20" creationId="{A4AC5506-6312-4701-8D3C-40187889A947}"/>
          </ac:spMkLst>
        </pc:spChg>
        <pc:picChg chg="add mod">
          <ac:chgData name="David PERROUSE" userId="58c86d61-600e-4fa1-808c-11fd56662305" providerId="ADAL" clId="{1EAB5079-6AAC-42B2-BC75-2A7C49DF04D5}" dt="2025-01-09T00:03:38.651" v="2853" actId="962"/>
          <ac:picMkLst>
            <pc:docMk/>
            <pc:sldMk cId="3602978550" sldId="351"/>
            <ac:picMk id="6" creationId="{F51EA105-36C3-794B-3563-83AC581FC25C}"/>
          </ac:picMkLst>
        </pc:picChg>
        <pc:picChg chg="del">
          <ac:chgData name="David PERROUSE" userId="58c86d61-600e-4fa1-808c-11fd56662305" providerId="ADAL" clId="{1EAB5079-6AAC-42B2-BC75-2A7C49DF04D5}" dt="2025-01-09T00:03:34.797" v="2849" actId="478"/>
          <ac:picMkLst>
            <pc:docMk/>
            <pc:sldMk cId="3602978550" sldId="351"/>
            <ac:picMk id="7" creationId="{52B4F6DA-F87B-7797-3184-A95F73649B0B}"/>
          </ac:picMkLst>
        </pc:picChg>
      </pc:sldChg>
      <pc:sldChg chg="modSp mod ord">
        <pc:chgData name="David PERROUSE" userId="58c86d61-600e-4fa1-808c-11fd56662305" providerId="ADAL" clId="{1EAB5079-6AAC-42B2-BC75-2A7C49DF04D5}" dt="2025-01-09T08:33:20.260" v="3650"/>
        <pc:sldMkLst>
          <pc:docMk/>
          <pc:sldMk cId="3616941427" sldId="352"/>
        </pc:sldMkLst>
        <pc:spChg chg="mod">
          <ac:chgData name="David PERROUSE" userId="58c86d61-600e-4fa1-808c-11fd56662305" providerId="ADAL" clId="{1EAB5079-6AAC-42B2-BC75-2A7C49DF04D5}" dt="2025-01-09T08:31:54.538" v="3640" actId="5793"/>
          <ac:spMkLst>
            <pc:docMk/>
            <pc:sldMk cId="3616941427" sldId="352"/>
            <ac:spMk id="4" creationId="{DED64959-7FB9-9B9C-E969-3F609A6D3FD6}"/>
          </ac:spMkLst>
        </pc:spChg>
      </pc:sldChg>
      <pc:sldChg chg="addSp delSp modSp del mod">
        <pc:chgData name="David PERROUSE" userId="58c86d61-600e-4fa1-808c-11fd56662305" providerId="ADAL" clId="{1EAB5079-6AAC-42B2-BC75-2A7C49DF04D5}" dt="2025-01-09T08:33:07.512" v="3646" actId="2696"/>
        <pc:sldMkLst>
          <pc:docMk/>
          <pc:sldMk cId="2387799659" sldId="353"/>
        </pc:sldMkLst>
        <pc:spChg chg="mod">
          <ac:chgData name="David PERROUSE" userId="58c86d61-600e-4fa1-808c-11fd56662305" providerId="ADAL" clId="{1EAB5079-6AAC-42B2-BC75-2A7C49DF04D5}" dt="2025-01-09T00:04:11.973" v="2874" actId="26606"/>
          <ac:spMkLst>
            <pc:docMk/>
            <pc:sldMk cId="2387799659" sldId="353"/>
            <ac:spMk id="2" creationId="{DE5449EC-47D9-088B-6CAB-A1F97173162D}"/>
          </ac:spMkLst>
        </pc:spChg>
        <pc:spChg chg="add del mod">
          <ac:chgData name="David PERROUSE" userId="58c86d61-600e-4fa1-808c-11fd56662305" providerId="ADAL" clId="{1EAB5079-6AAC-42B2-BC75-2A7C49DF04D5}" dt="2025-01-09T00:04:11.973" v="2874" actId="26606"/>
          <ac:spMkLst>
            <pc:docMk/>
            <pc:sldMk cId="2387799659" sldId="353"/>
            <ac:spMk id="4" creationId="{5DAC7121-B9C0-BE5B-536B-A13B0E08CBA6}"/>
          </ac:spMkLst>
        </pc:spChg>
        <pc:spChg chg="del">
          <ac:chgData name="David PERROUSE" userId="58c86d61-600e-4fa1-808c-11fd56662305" providerId="ADAL" clId="{1EAB5079-6AAC-42B2-BC75-2A7C49DF04D5}" dt="2025-01-09T00:04:11.973" v="2874" actId="26606"/>
          <ac:spMkLst>
            <pc:docMk/>
            <pc:sldMk cId="2387799659" sldId="353"/>
            <ac:spMk id="20" creationId="{A3EE58D8-D950-B831-C46C-9AC4434D4A86}"/>
          </ac:spMkLst>
        </pc:spChg>
        <pc:spChg chg="add">
          <ac:chgData name="David PERROUSE" userId="58c86d61-600e-4fa1-808c-11fd56662305" providerId="ADAL" clId="{1EAB5079-6AAC-42B2-BC75-2A7C49DF04D5}" dt="2025-01-09T00:04:11.973" v="2874" actId="26606"/>
          <ac:spMkLst>
            <pc:docMk/>
            <pc:sldMk cId="2387799659" sldId="353"/>
            <ac:spMk id="25" creationId="{A4AC5506-6312-4701-8D3C-40187889A947}"/>
          </ac:spMkLst>
        </pc:spChg>
        <pc:picChg chg="del mod">
          <ac:chgData name="David PERROUSE" userId="58c86d61-600e-4fa1-808c-11fd56662305" providerId="ADAL" clId="{1EAB5079-6AAC-42B2-BC75-2A7C49DF04D5}" dt="2025-01-09T00:04:10.318" v="2872" actId="478"/>
          <ac:picMkLst>
            <pc:docMk/>
            <pc:sldMk cId="2387799659" sldId="353"/>
            <ac:picMk id="6" creationId="{24BEAEBF-E445-E4E6-7691-1F27F3262BDF}"/>
          </ac:picMkLst>
        </pc:picChg>
        <pc:picChg chg="add mod">
          <ac:chgData name="David PERROUSE" userId="58c86d61-600e-4fa1-808c-11fd56662305" providerId="ADAL" clId="{1EAB5079-6AAC-42B2-BC75-2A7C49DF04D5}" dt="2025-01-09T00:04:11.973" v="2874" actId="26606"/>
          <ac:picMkLst>
            <pc:docMk/>
            <pc:sldMk cId="2387799659" sldId="353"/>
            <ac:picMk id="7" creationId="{8C35F103-E1C8-2B2C-8696-DA5EB3DA97F1}"/>
          </ac:picMkLst>
        </pc:picChg>
      </pc:sldChg>
      <pc:sldChg chg="modSp mod ord">
        <pc:chgData name="David PERROUSE" userId="58c86d61-600e-4fa1-808c-11fd56662305" providerId="ADAL" clId="{1EAB5079-6AAC-42B2-BC75-2A7C49DF04D5}" dt="2025-01-09T08:32:50.529" v="3642"/>
        <pc:sldMkLst>
          <pc:docMk/>
          <pc:sldMk cId="4266541531" sldId="354"/>
        </pc:sldMkLst>
        <pc:spChg chg="mod">
          <ac:chgData name="David PERROUSE" userId="58c86d61-600e-4fa1-808c-11fd56662305" providerId="ADAL" clId="{1EAB5079-6AAC-42B2-BC75-2A7C49DF04D5}" dt="2025-01-09T08:30:55.800" v="3429" actId="20577"/>
          <ac:spMkLst>
            <pc:docMk/>
            <pc:sldMk cId="4266541531" sldId="354"/>
            <ac:spMk id="4" creationId="{FF187EE3-A814-53E4-FE01-9A8EFB2BF65D}"/>
          </ac:spMkLst>
        </pc:spChg>
      </pc:sldChg>
      <pc:sldChg chg="addSp delSp modSp mod">
        <pc:chgData name="David PERROUSE" userId="58c86d61-600e-4fa1-808c-11fd56662305" providerId="ADAL" clId="{1EAB5079-6AAC-42B2-BC75-2A7C49DF04D5}" dt="2025-01-09T08:01:54.696" v="2895" actId="26606"/>
        <pc:sldMkLst>
          <pc:docMk/>
          <pc:sldMk cId="4079868550" sldId="355"/>
        </pc:sldMkLst>
        <pc:spChg chg="mod">
          <ac:chgData name="David PERROUSE" userId="58c86d61-600e-4fa1-808c-11fd56662305" providerId="ADAL" clId="{1EAB5079-6AAC-42B2-BC75-2A7C49DF04D5}" dt="2025-01-09T08:01:54.696" v="2895" actId="26606"/>
          <ac:spMkLst>
            <pc:docMk/>
            <pc:sldMk cId="4079868550" sldId="355"/>
            <ac:spMk id="2" creationId="{8D386AE6-57B4-2B21-1F80-740185510349}"/>
          </ac:spMkLst>
        </pc:spChg>
        <pc:spChg chg="add del mod">
          <ac:chgData name="David PERROUSE" userId="58c86d61-600e-4fa1-808c-11fd56662305" providerId="ADAL" clId="{1EAB5079-6AAC-42B2-BC75-2A7C49DF04D5}" dt="2025-01-09T08:01:51.388" v="2893" actId="22"/>
          <ac:spMkLst>
            <pc:docMk/>
            <pc:sldMk cId="4079868550" sldId="355"/>
            <ac:spMk id="4" creationId="{1DCAA775-F6D4-565F-728A-9CE72EA67819}"/>
          </ac:spMkLst>
        </pc:spChg>
        <pc:spChg chg="del">
          <ac:chgData name="David PERROUSE" userId="58c86d61-600e-4fa1-808c-11fd56662305" providerId="ADAL" clId="{1EAB5079-6AAC-42B2-BC75-2A7C49DF04D5}" dt="2025-01-09T08:01:54.696" v="2895" actId="26606"/>
          <ac:spMkLst>
            <pc:docMk/>
            <pc:sldMk cId="4079868550" sldId="355"/>
            <ac:spMk id="10" creationId="{7B32D381-9F49-9F82-D317-8F887B49CAA4}"/>
          </ac:spMkLst>
        </pc:spChg>
        <pc:spChg chg="add">
          <ac:chgData name="David PERROUSE" userId="58c86d61-600e-4fa1-808c-11fd56662305" providerId="ADAL" clId="{1EAB5079-6AAC-42B2-BC75-2A7C49DF04D5}" dt="2025-01-09T08:01:54.696" v="2895" actId="26606"/>
          <ac:spMkLst>
            <pc:docMk/>
            <pc:sldMk cId="4079868550" sldId="355"/>
            <ac:spMk id="15" creationId="{A4AC5506-6312-4701-8D3C-40187889A947}"/>
          </ac:spMkLst>
        </pc:spChg>
        <pc:picChg chg="del mod">
          <ac:chgData name="David PERROUSE" userId="58c86d61-600e-4fa1-808c-11fd56662305" providerId="ADAL" clId="{1EAB5079-6AAC-42B2-BC75-2A7C49DF04D5}" dt="2025-01-09T08:01:03.063" v="2892" actId="478"/>
          <ac:picMkLst>
            <pc:docMk/>
            <pc:sldMk cId="4079868550" sldId="355"/>
            <ac:picMk id="5" creationId="{DEFB42D2-E7DE-BDCB-4529-31EA76B4C591}"/>
          </ac:picMkLst>
        </pc:picChg>
        <pc:picChg chg="add mod ord">
          <ac:chgData name="David PERROUSE" userId="58c86d61-600e-4fa1-808c-11fd56662305" providerId="ADAL" clId="{1EAB5079-6AAC-42B2-BC75-2A7C49DF04D5}" dt="2025-01-09T08:01:54.696" v="2895" actId="26606"/>
          <ac:picMkLst>
            <pc:docMk/>
            <pc:sldMk cId="4079868550" sldId="355"/>
            <ac:picMk id="7" creationId="{6A6ADA20-D65B-3830-D5A9-9ED356537F18}"/>
          </ac:picMkLst>
        </pc:picChg>
      </pc:sldChg>
      <pc:sldChg chg="modSp mod">
        <pc:chgData name="David PERROUSE" userId="58c86d61-600e-4fa1-808c-11fd56662305" providerId="ADAL" clId="{1EAB5079-6AAC-42B2-BC75-2A7C49DF04D5}" dt="2025-01-09T13:40:15.445" v="19222" actId="14100"/>
        <pc:sldMkLst>
          <pc:docMk/>
          <pc:sldMk cId="36047173" sldId="356"/>
        </pc:sldMkLst>
        <pc:spChg chg="mod">
          <ac:chgData name="David PERROUSE" userId="58c86d61-600e-4fa1-808c-11fd56662305" providerId="ADAL" clId="{1EAB5079-6AAC-42B2-BC75-2A7C49DF04D5}" dt="2025-01-09T13:40:15.445" v="19222" actId="14100"/>
          <ac:spMkLst>
            <pc:docMk/>
            <pc:sldMk cId="36047173" sldId="356"/>
            <ac:spMk id="4" creationId="{DBAC3097-C1E7-0119-598C-D855A64845B5}"/>
          </ac:spMkLst>
        </pc:spChg>
      </pc:sldChg>
      <pc:sldChg chg="addSp delSp modSp mod">
        <pc:chgData name="David PERROUSE" userId="58c86d61-600e-4fa1-808c-11fd56662305" providerId="ADAL" clId="{1EAB5079-6AAC-42B2-BC75-2A7C49DF04D5}" dt="2025-01-09T08:05:26.114" v="2912" actId="20577"/>
        <pc:sldMkLst>
          <pc:docMk/>
          <pc:sldMk cId="3448376609" sldId="357"/>
        </pc:sldMkLst>
        <pc:spChg chg="mod">
          <ac:chgData name="David PERROUSE" userId="58c86d61-600e-4fa1-808c-11fd56662305" providerId="ADAL" clId="{1EAB5079-6AAC-42B2-BC75-2A7C49DF04D5}" dt="2025-01-09T08:05:26.114" v="2912" actId="20577"/>
          <ac:spMkLst>
            <pc:docMk/>
            <pc:sldMk cId="3448376609" sldId="357"/>
            <ac:spMk id="2" creationId="{0B02022D-FA75-BE28-9713-6B82698A1459}"/>
          </ac:spMkLst>
        </pc:spChg>
        <pc:spChg chg="add del mod">
          <ac:chgData name="David PERROUSE" userId="58c86d61-600e-4fa1-808c-11fd56662305" providerId="ADAL" clId="{1EAB5079-6AAC-42B2-BC75-2A7C49DF04D5}" dt="2025-01-09T08:05:15.611" v="2898" actId="22"/>
          <ac:spMkLst>
            <pc:docMk/>
            <pc:sldMk cId="3448376609" sldId="357"/>
            <ac:spMk id="4" creationId="{8CF28780-D0BC-94D6-6EAE-5C533E3D9A5E}"/>
          </ac:spMkLst>
        </pc:spChg>
        <pc:spChg chg="del">
          <ac:chgData name="David PERROUSE" userId="58c86d61-600e-4fa1-808c-11fd56662305" providerId="ADAL" clId="{1EAB5079-6AAC-42B2-BC75-2A7C49DF04D5}" dt="2025-01-09T08:05:17.279" v="2899" actId="26606"/>
          <ac:spMkLst>
            <pc:docMk/>
            <pc:sldMk cId="3448376609" sldId="357"/>
            <ac:spMk id="15" creationId="{617699C2-67E1-7B5A-A40A-A44504CFB05C}"/>
          </ac:spMkLst>
        </pc:spChg>
        <pc:spChg chg="add">
          <ac:chgData name="David PERROUSE" userId="58c86d61-600e-4fa1-808c-11fd56662305" providerId="ADAL" clId="{1EAB5079-6AAC-42B2-BC75-2A7C49DF04D5}" dt="2025-01-09T08:05:17.279" v="2899" actId="26606"/>
          <ac:spMkLst>
            <pc:docMk/>
            <pc:sldMk cId="3448376609" sldId="357"/>
            <ac:spMk id="20" creationId="{A4AC5506-6312-4701-8D3C-40187889A947}"/>
          </ac:spMkLst>
        </pc:spChg>
        <pc:picChg chg="add mod ord">
          <ac:chgData name="David PERROUSE" userId="58c86d61-600e-4fa1-808c-11fd56662305" providerId="ADAL" clId="{1EAB5079-6AAC-42B2-BC75-2A7C49DF04D5}" dt="2025-01-09T08:05:17.279" v="2899" actId="26606"/>
          <ac:picMkLst>
            <pc:docMk/>
            <pc:sldMk cId="3448376609" sldId="357"/>
            <ac:picMk id="6" creationId="{C7E28F1C-9F83-0239-5674-09ACF71D4669}"/>
          </ac:picMkLst>
        </pc:picChg>
        <pc:picChg chg="del">
          <ac:chgData name="David PERROUSE" userId="58c86d61-600e-4fa1-808c-11fd56662305" providerId="ADAL" clId="{1EAB5079-6AAC-42B2-BC75-2A7C49DF04D5}" dt="2025-01-09T08:05:12.127" v="2897" actId="478"/>
          <ac:picMkLst>
            <pc:docMk/>
            <pc:sldMk cId="3448376609" sldId="357"/>
            <ac:picMk id="7" creationId="{C6F84B13-F103-30C5-0F67-524DD952A97A}"/>
          </ac:picMkLst>
        </pc:picChg>
      </pc:sldChg>
      <pc:sldChg chg="modSp mod">
        <pc:chgData name="David PERROUSE" userId="58c86d61-600e-4fa1-808c-11fd56662305" providerId="ADAL" clId="{1EAB5079-6AAC-42B2-BC75-2A7C49DF04D5}" dt="2025-01-09T13:41:58.469" v="19770" actId="20577"/>
        <pc:sldMkLst>
          <pc:docMk/>
          <pc:sldMk cId="3737982607" sldId="358"/>
        </pc:sldMkLst>
        <pc:spChg chg="mod">
          <ac:chgData name="David PERROUSE" userId="58c86d61-600e-4fa1-808c-11fd56662305" providerId="ADAL" clId="{1EAB5079-6AAC-42B2-BC75-2A7C49DF04D5}" dt="2025-01-09T13:41:58.469" v="19770" actId="20577"/>
          <ac:spMkLst>
            <pc:docMk/>
            <pc:sldMk cId="3737982607" sldId="358"/>
            <ac:spMk id="4" creationId="{7985E90A-849B-EF87-A3FC-CD7101D70FCD}"/>
          </ac:spMkLst>
        </pc:spChg>
      </pc:sldChg>
      <pc:sldChg chg="addSp delSp modSp mod">
        <pc:chgData name="David PERROUSE" userId="58c86d61-600e-4fa1-808c-11fd56662305" providerId="ADAL" clId="{1EAB5079-6AAC-42B2-BC75-2A7C49DF04D5}" dt="2025-01-09T08:06:30.922" v="2952" actId="20577"/>
        <pc:sldMkLst>
          <pc:docMk/>
          <pc:sldMk cId="2268228292" sldId="359"/>
        </pc:sldMkLst>
        <pc:spChg chg="mod">
          <ac:chgData name="David PERROUSE" userId="58c86d61-600e-4fa1-808c-11fd56662305" providerId="ADAL" clId="{1EAB5079-6AAC-42B2-BC75-2A7C49DF04D5}" dt="2025-01-09T08:06:30.922" v="2952" actId="20577"/>
          <ac:spMkLst>
            <pc:docMk/>
            <pc:sldMk cId="2268228292" sldId="359"/>
            <ac:spMk id="2" creationId="{4048D6E0-4E87-EA4D-BD0E-FDAB84FD9FCF}"/>
          </ac:spMkLst>
        </pc:spChg>
        <pc:spChg chg="add del mod">
          <ac:chgData name="David PERROUSE" userId="58c86d61-600e-4fa1-808c-11fd56662305" providerId="ADAL" clId="{1EAB5079-6AAC-42B2-BC75-2A7C49DF04D5}" dt="2025-01-09T08:06:10.642" v="2914" actId="22"/>
          <ac:spMkLst>
            <pc:docMk/>
            <pc:sldMk cId="2268228292" sldId="359"/>
            <ac:spMk id="4" creationId="{34E8704A-DDEA-0B2B-DFE9-CD894D7A8F9C}"/>
          </ac:spMkLst>
        </pc:spChg>
        <pc:spChg chg="del">
          <ac:chgData name="David PERROUSE" userId="58c86d61-600e-4fa1-808c-11fd56662305" providerId="ADAL" clId="{1EAB5079-6AAC-42B2-BC75-2A7C49DF04D5}" dt="2025-01-09T08:06:12.213" v="2915" actId="26606"/>
          <ac:spMkLst>
            <pc:docMk/>
            <pc:sldMk cId="2268228292" sldId="359"/>
            <ac:spMk id="20" creationId="{E8B1B510-52EF-7651-86B4-178851BE7E9F}"/>
          </ac:spMkLst>
        </pc:spChg>
        <pc:spChg chg="add">
          <ac:chgData name="David PERROUSE" userId="58c86d61-600e-4fa1-808c-11fd56662305" providerId="ADAL" clId="{1EAB5079-6AAC-42B2-BC75-2A7C49DF04D5}" dt="2025-01-09T08:06:12.213" v="2915" actId="26606"/>
          <ac:spMkLst>
            <pc:docMk/>
            <pc:sldMk cId="2268228292" sldId="359"/>
            <ac:spMk id="25" creationId="{A4AC5506-6312-4701-8D3C-40187889A947}"/>
          </ac:spMkLst>
        </pc:spChg>
        <pc:picChg chg="del">
          <ac:chgData name="David PERROUSE" userId="58c86d61-600e-4fa1-808c-11fd56662305" providerId="ADAL" clId="{1EAB5079-6AAC-42B2-BC75-2A7C49DF04D5}" dt="2025-01-09T08:06:08.437" v="2913" actId="478"/>
          <ac:picMkLst>
            <pc:docMk/>
            <pc:sldMk cId="2268228292" sldId="359"/>
            <ac:picMk id="6" creationId="{9231BBB3-636A-E6F4-9DA8-A0188F6B82D2}"/>
          </ac:picMkLst>
        </pc:picChg>
        <pc:picChg chg="add mod ord">
          <ac:chgData name="David PERROUSE" userId="58c86d61-600e-4fa1-808c-11fd56662305" providerId="ADAL" clId="{1EAB5079-6AAC-42B2-BC75-2A7C49DF04D5}" dt="2025-01-09T08:06:12.213" v="2915" actId="26606"/>
          <ac:picMkLst>
            <pc:docMk/>
            <pc:sldMk cId="2268228292" sldId="359"/>
            <ac:picMk id="7" creationId="{8C3863AE-1A1E-F29E-4E16-EDC9397AA1A1}"/>
          </ac:picMkLst>
        </pc:picChg>
      </pc:sldChg>
      <pc:sldChg chg="modSp mod">
        <pc:chgData name="David PERROUSE" userId="58c86d61-600e-4fa1-808c-11fd56662305" providerId="ADAL" clId="{1EAB5079-6AAC-42B2-BC75-2A7C49DF04D5}" dt="2025-01-09T13:44:24.577" v="20467" actId="27636"/>
        <pc:sldMkLst>
          <pc:docMk/>
          <pc:sldMk cId="4066268182" sldId="360"/>
        </pc:sldMkLst>
        <pc:spChg chg="mod">
          <ac:chgData name="David PERROUSE" userId="58c86d61-600e-4fa1-808c-11fd56662305" providerId="ADAL" clId="{1EAB5079-6AAC-42B2-BC75-2A7C49DF04D5}" dt="2025-01-09T13:44:24.577" v="20467" actId="27636"/>
          <ac:spMkLst>
            <pc:docMk/>
            <pc:sldMk cId="4066268182" sldId="360"/>
            <ac:spMk id="4" creationId="{0A79725B-C40B-94D8-5567-9C2348EF2607}"/>
          </ac:spMkLst>
        </pc:spChg>
      </pc:sldChg>
      <pc:sldChg chg="addSp delSp modSp mod">
        <pc:chgData name="David PERROUSE" userId="58c86d61-600e-4fa1-808c-11fd56662305" providerId="ADAL" clId="{1EAB5079-6AAC-42B2-BC75-2A7C49DF04D5}" dt="2025-01-09T08:07:42.439" v="2986" actId="26606"/>
        <pc:sldMkLst>
          <pc:docMk/>
          <pc:sldMk cId="132835870" sldId="361"/>
        </pc:sldMkLst>
        <pc:spChg chg="mod">
          <ac:chgData name="David PERROUSE" userId="58c86d61-600e-4fa1-808c-11fd56662305" providerId="ADAL" clId="{1EAB5079-6AAC-42B2-BC75-2A7C49DF04D5}" dt="2025-01-09T08:07:42.439" v="2986" actId="26606"/>
          <ac:spMkLst>
            <pc:docMk/>
            <pc:sldMk cId="132835870" sldId="361"/>
            <ac:spMk id="2" creationId="{CA35CE36-3420-430F-B169-F97260432526}"/>
          </ac:spMkLst>
        </pc:spChg>
        <pc:spChg chg="add del mod">
          <ac:chgData name="David PERROUSE" userId="58c86d61-600e-4fa1-808c-11fd56662305" providerId="ADAL" clId="{1EAB5079-6AAC-42B2-BC75-2A7C49DF04D5}" dt="2025-01-09T08:07:40.770" v="2985" actId="22"/>
          <ac:spMkLst>
            <pc:docMk/>
            <pc:sldMk cId="132835870" sldId="361"/>
            <ac:spMk id="4" creationId="{0122318C-2395-BD3F-4654-B9D47183B7B4}"/>
          </ac:spMkLst>
        </pc:spChg>
        <pc:spChg chg="del">
          <ac:chgData name="David PERROUSE" userId="58c86d61-600e-4fa1-808c-11fd56662305" providerId="ADAL" clId="{1EAB5079-6AAC-42B2-BC75-2A7C49DF04D5}" dt="2025-01-09T08:07:42.439" v="2986" actId="26606"/>
          <ac:spMkLst>
            <pc:docMk/>
            <pc:sldMk cId="132835870" sldId="361"/>
            <ac:spMk id="25" creationId="{2525D307-30D4-5574-5E46-277C4E45253D}"/>
          </ac:spMkLst>
        </pc:spChg>
        <pc:spChg chg="add">
          <ac:chgData name="David PERROUSE" userId="58c86d61-600e-4fa1-808c-11fd56662305" providerId="ADAL" clId="{1EAB5079-6AAC-42B2-BC75-2A7C49DF04D5}" dt="2025-01-09T08:07:42.439" v="2986" actId="26606"/>
          <ac:spMkLst>
            <pc:docMk/>
            <pc:sldMk cId="132835870" sldId="361"/>
            <ac:spMk id="30" creationId="{A4AC5506-6312-4701-8D3C-40187889A947}"/>
          </ac:spMkLst>
        </pc:spChg>
        <pc:picChg chg="add mod ord">
          <ac:chgData name="David PERROUSE" userId="58c86d61-600e-4fa1-808c-11fd56662305" providerId="ADAL" clId="{1EAB5079-6AAC-42B2-BC75-2A7C49DF04D5}" dt="2025-01-09T08:07:42.439" v="2986" actId="26606"/>
          <ac:picMkLst>
            <pc:docMk/>
            <pc:sldMk cId="132835870" sldId="361"/>
            <ac:picMk id="6" creationId="{96BA16FF-33BD-2E7A-1881-37CDB68CA83D}"/>
          </ac:picMkLst>
        </pc:picChg>
        <pc:picChg chg="del">
          <ac:chgData name="David PERROUSE" userId="58c86d61-600e-4fa1-808c-11fd56662305" providerId="ADAL" clId="{1EAB5079-6AAC-42B2-BC75-2A7C49DF04D5}" dt="2025-01-09T08:07:21.259" v="2984" actId="478"/>
          <ac:picMkLst>
            <pc:docMk/>
            <pc:sldMk cId="132835870" sldId="361"/>
            <ac:picMk id="7" creationId="{34B483A2-3E25-1ACF-BA53-09FB796FBA9D}"/>
          </ac:picMkLst>
        </pc:picChg>
      </pc:sldChg>
      <pc:sldChg chg="modSp mod">
        <pc:chgData name="David PERROUSE" userId="58c86d61-600e-4fa1-808c-11fd56662305" providerId="ADAL" clId="{1EAB5079-6AAC-42B2-BC75-2A7C49DF04D5}" dt="2025-01-09T13:45:22.043" v="20682" actId="20577"/>
        <pc:sldMkLst>
          <pc:docMk/>
          <pc:sldMk cId="2909262761" sldId="362"/>
        </pc:sldMkLst>
        <pc:spChg chg="mod">
          <ac:chgData name="David PERROUSE" userId="58c86d61-600e-4fa1-808c-11fd56662305" providerId="ADAL" clId="{1EAB5079-6AAC-42B2-BC75-2A7C49DF04D5}" dt="2025-01-09T13:45:22.043" v="20682" actId="20577"/>
          <ac:spMkLst>
            <pc:docMk/>
            <pc:sldMk cId="2909262761" sldId="362"/>
            <ac:spMk id="4" creationId="{2B2D5E20-B1A6-4F1C-1C8B-678E166A5E02}"/>
          </ac:spMkLst>
        </pc:spChg>
      </pc:sldChg>
      <pc:sldChg chg="addSp delSp modSp mod">
        <pc:chgData name="David PERROUSE" userId="58c86d61-600e-4fa1-808c-11fd56662305" providerId="ADAL" clId="{1EAB5079-6AAC-42B2-BC75-2A7C49DF04D5}" dt="2025-01-09T08:08:44.315" v="3025" actId="27614"/>
        <pc:sldMkLst>
          <pc:docMk/>
          <pc:sldMk cId="2953678381" sldId="363"/>
        </pc:sldMkLst>
        <pc:spChg chg="mod">
          <ac:chgData name="David PERROUSE" userId="58c86d61-600e-4fa1-808c-11fd56662305" providerId="ADAL" clId="{1EAB5079-6AAC-42B2-BC75-2A7C49DF04D5}" dt="2025-01-09T08:08:41.794" v="3024" actId="26606"/>
          <ac:spMkLst>
            <pc:docMk/>
            <pc:sldMk cId="2953678381" sldId="363"/>
            <ac:spMk id="2" creationId="{37FFC3BD-958E-7333-96A6-7417950AD897}"/>
          </ac:spMkLst>
        </pc:spChg>
        <pc:spChg chg="add del mod">
          <ac:chgData name="David PERROUSE" userId="58c86d61-600e-4fa1-808c-11fd56662305" providerId="ADAL" clId="{1EAB5079-6AAC-42B2-BC75-2A7C49DF04D5}" dt="2025-01-09T08:08:40.454" v="3023" actId="22"/>
          <ac:spMkLst>
            <pc:docMk/>
            <pc:sldMk cId="2953678381" sldId="363"/>
            <ac:spMk id="4" creationId="{538E60EE-0604-FE9E-6643-3E4B37428CC5}"/>
          </ac:spMkLst>
        </pc:spChg>
        <pc:spChg chg="del">
          <ac:chgData name="David PERROUSE" userId="58c86d61-600e-4fa1-808c-11fd56662305" providerId="ADAL" clId="{1EAB5079-6AAC-42B2-BC75-2A7C49DF04D5}" dt="2025-01-09T08:08:41.794" v="3024" actId="26606"/>
          <ac:spMkLst>
            <pc:docMk/>
            <pc:sldMk cId="2953678381" sldId="363"/>
            <ac:spMk id="30" creationId="{2A5FC662-7870-6C37-816D-70056F3D2C31}"/>
          </ac:spMkLst>
        </pc:spChg>
        <pc:spChg chg="add">
          <ac:chgData name="David PERROUSE" userId="58c86d61-600e-4fa1-808c-11fd56662305" providerId="ADAL" clId="{1EAB5079-6AAC-42B2-BC75-2A7C49DF04D5}" dt="2025-01-09T08:08:41.794" v="3024" actId="26606"/>
          <ac:spMkLst>
            <pc:docMk/>
            <pc:sldMk cId="2953678381" sldId="363"/>
            <ac:spMk id="35" creationId="{A4AC5506-6312-4701-8D3C-40187889A947}"/>
          </ac:spMkLst>
        </pc:spChg>
        <pc:picChg chg="del">
          <ac:chgData name="David PERROUSE" userId="58c86d61-600e-4fa1-808c-11fd56662305" providerId="ADAL" clId="{1EAB5079-6AAC-42B2-BC75-2A7C49DF04D5}" dt="2025-01-09T08:08:22.778" v="3022" actId="478"/>
          <ac:picMkLst>
            <pc:docMk/>
            <pc:sldMk cId="2953678381" sldId="363"/>
            <ac:picMk id="6" creationId="{CCBE5D54-4FDE-0D36-C253-83F1E7B8D47F}"/>
          </ac:picMkLst>
        </pc:picChg>
        <pc:picChg chg="add mod ord">
          <ac:chgData name="David PERROUSE" userId="58c86d61-600e-4fa1-808c-11fd56662305" providerId="ADAL" clId="{1EAB5079-6AAC-42B2-BC75-2A7C49DF04D5}" dt="2025-01-09T08:08:44.315" v="3025" actId="27614"/>
          <ac:picMkLst>
            <pc:docMk/>
            <pc:sldMk cId="2953678381" sldId="363"/>
            <ac:picMk id="7" creationId="{E1367A55-344D-1FEA-6DB5-BF9AFD85BAC5}"/>
          </ac:picMkLst>
        </pc:picChg>
      </pc:sldChg>
      <pc:sldChg chg="modSp mod">
        <pc:chgData name="David PERROUSE" userId="58c86d61-600e-4fa1-808c-11fd56662305" providerId="ADAL" clId="{1EAB5079-6AAC-42B2-BC75-2A7C49DF04D5}" dt="2025-01-09T13:48:50.390" v="21704" actId="20577"/>
        <pc:sldMkLst>
          <pc:docMk/>
          <pc:sldMk cId="2261523791" sldId="364"/>
        </pc:sldMkLst>
        <pc:spChg chg="mod">
          <ac:chgData name="David PERROUSE" userId="58c86d61-600e-4fa1-808c-11fd56662305" providerId="ADAL" clId="{1EAB5079-6AAC-42B2-BC75-2A7C49DF04D5}" dt="2025-01-09T13:48:50.390" v="21704" actId="20577"/>
          <ac:spMkLst>
            <pc:docMk/>
            <pc:sldMk cId="2261523791" sldId="364"/>
            <ac:spMk id="4" creationId="{0A106FD9-F47B-593E-D749-30536C235644}"/>
          </ac:spMkLst>
        </pc:spChg>
      </pc:sldChg>
      <pc:sldChg chg="addSp delSp modSp mod">
        <pc:chgData name="David PERROUSE" userId="58c86d61-600e-4fa1-808c-11fd56662305" providerId="ADAL" clId="{1EAB5079-6AAC-42B2-BC75-2A7C49DF04D5}" dt="2025-01-09T08:10:37.981" v="3094" actId="26606"/>
        <pc:sldMkLst>
          <pc:docMk/>
          <pc:sldMk cId="2595532719" sldId="365"/>
        </pc:sldMkLst>
        <pc:spChg chg="mod">
          <ac:chgData name="David PERROUSE" userId="58c86d61-600e-4fa1-808c-11fd56662305" providerId="ADAL" clId="{1EAB5079-6AAC-42B2-BC75-2A7C49DF04D5}" dt="2025-01-09T08:10:37.981" v="3094" actId="26606"/>
          <ac:spMkLst>
            <pc:docMk/>
            <pc:sldMk cId="2595532719" sldId="365"/>
            <ac:spMk id="2" creationId="{76E3E47C-B085-04C4-9426-CB22EC0E38A2}"/>
          </ac:spMkLst>
        </pc:spChg>
        <pc:spChg chg="add del mod">
          <ac:chgData name="David PERROUSE" userId="58c86d61-600e-4fa1-808c-11fd56662305" providerId="ADAL" clId="{1EAB5079-6AAC-42B2-BC75-2A7C49DF04D5}" dt="2025-01-09T08:10:36.316" v="3093" actId="22"/>
          <ac:spMkLst>
            <pc:docMk/>
            <pc:sldMk cId="2595532719" sldId="365"/>
            <ac:spMk id="4" creationId="{E5E32CDF-49CF-D4F5-00B0-349C63A15106}"/>
          </ac:spMkLst>
        </pc:spChg>
        <pc:spChg chg="del">
          <ac:chgData name="David PERROUSE" userId="58c86d61-600e-4fa1-808c-11fd56662305" providerId="ADAL" clId="{1EAB5079-6AAC-42B2-BC75-2A7C49DF04D5}" dt="2025-01-09T08:10:37.981" v="3094" actId="26606"/>
          <ac:spMkLst>
            <pc:docMk/>
            <pc:sldMk cId="2595532719" sldId="365"/>
            <ac:spMk id="35" creationId="{AADC7973-E05A-6E20-7136-8AB674B95553}"/>
          </ac:spMkLst>
        </pc:spChg>
        <pc:spChg chg="add">
          <ac:chgData name="David PERROUSE" userId="58c86d61-600e-4fa1-808c-11fd56662305" providerId="ADAL" clId="{1EAB5079-6AAC-42B2-BC75-2A7C49DF04D5}" dt="2025-01-09T08:10:37.981" v="3094" actId="26606"/>
          <ac:spMkLst>
            <pc:docMk/>
            <pc:sldMk cId="2595532719" sldId="365"/>
            <ac:spMk id="40" creationId="{A4AC5506-6312-4701-8D3C-40187889A947}"/>
          </ac:spMkLst>
        </pc:spChg>
        <pc:picChg chg="add mod ord">
          <ac:chgData name="David PERROUSE" userId="58c86d61-600e-4fa1-808c-11fd56662305" providerId="ADAL" clId="{1EAB5079-6AAC-42B2-BC75-2A7C49DF04D5}" dt="2025-01-09T08:10:37.981" v="3094" actId="26606"/>
          <ac:picMkLst>
            <pc:docMk/>
            <pc:sldMk cId="2595532719" sldId="365"/>
            <ac:picMk id="6" creationId="{86B031CD-C15C-B99F-5A31-711A2F26BB40}"/>
          </ac:picMkLst>
        </pc:picChg>
        <pc:picChg chg="del">
          <ac:chgData name="David PERROUSE" userId="58c86d61-600e-4fa1-808c-11fd56662305" providerId="ADAL" clId="{1EAB5079-6AAC-42B2-BC75-2A7C49DF04D5}" dt="2025-01-09T08:09:43.167" v="3092" actId="478"/>
          <ac:picMkLst>
            <pc:docMk/>
            <pc:sldMk cId="2595532719" sldId="365"/>
            <ac:picMk id="7" creationId="{75DF324B-3021-F94A-AF17-7BD5394B51AA}"/>
          </ac:picMkLst>
        </pc:picChg>
      </pc:sldChg>
      <pc:sldChg chg="del">
        <pc:chgData name="David PERROUSE" userId="58c86d61-600e-4fa1-808c-11fd56662305" providerId="ADAL" clId="{1EAB5079-6AAC-42B2-BC75-2A7C49DF04D5}" dt="2025-01-09T08:09:12.222" v="3061"/>
        <pc:sldMkLst>
          <pc:docMk/>
          <pc:sldMk cId="2260743529" sldId="366"/>
        </pc:sldMkLst>
      </pc:sldChg>
      <pc:sldChg chg="modSp mod">
        <pc:chgData name="David PERROUSE" userId="58c86d61-600e-4fa1-808c-11fd56662305" providerId="ADAL" clId="{1EAB5079-6AAC-42B2-BC75-2A7C49DF04D5}" dt="2025-01-09T12:34:26.857" v="13315" actId="20577"/>
        <pc:sldMkLst>
          <pc:docMk/>
          <pc:sldMk cId="2510703601" sldId="366"/>
        </pc:sldMkLst>
        <pc:spChg chg="mod">
          <ac:chgData name="David PERROUSE" userId="58c86d61-600e-4fa1-808c-11fd56662305" providerId="ADAL" clId="{1EAB5079-6AAC-42B2-BC75-2A7C49DF04D5}" dt="2025-01-09T12:34:26.857" v="13315" actId="20577"/>
          <ac:spMkLst>
            <pc:docMk/>
            <pc:sldMk cId="2510703601" sldId="366"/>
            <ac:spMk id="4" creationId="{DE291F05-7AF4-C364-4234-96CA3905022B}"/>
          </ac:spMkLst>
        </pc:spChg>
      </pc:sldChg>
      <pc:sldChg chg="addSp delSp modSp del mod">
        <pc:chgData name="David PERROUSE" userId="58c86d61-600e-4fa1-808c-11fd56662305" providerId="ADAL" clId="{1EAB5079-6AAC-42B2-BC75-2A7C49DF04D5}" dt="2025-01-09T08:38:39.952" v="3671" actId="2696"/>
        <pc:sldMkLst>
          <pc:docMk/>
          <pc:sldMk cId="1671301903" sldId="367"/>
        </pc:sldMkLst>
        <pc:spChg chg="add del mod">
          <ac:chgData name="David PERROUSE" userId="58c86d61-600e-4fa1-808c-11fd56662305" providerId="ADAL" clId="{1EAB5079-6AAC-42B2-BC75-2A7C49DF04D5}" dt="2025-01-09T08:11:46.469" v="3096" actId="22"/>
          <ac:spMkLst>
            <pc:docMk/>
            <pc:sldMk cId="1671301903" sldId="367"/>
            <ac:spMk id="4" creationId="{EB69D48E-D421-06A5-36D7-84ECF0CCD31E}"/>
          </ac:spMkLst>
        </pc:spChg>
        <pc:spChg chg="del">
          <ac:chgData name="David PERROUSE" userId="58c86d61-600e-4fa1-808c-11fd56662305" providerId="ADAL" clId="{1EAB5079-6AAC-42B2-BC75-2A7C49DF04D5}" dt="2025-01-09T08:11:48.085" v="3097" actId="26606"/>
          <ac:spMkLst>
            <pc:docMk/>
            <pc:sldMk cId="1671301903" sldId="367"/>
            <ac:spMk id="40" creationId="{D9C517DC-EF3F-6944-90A7-B40D170DC1B3}"/>
          </ac:spMkLst>
        </pc:spChg>
        <pc:spChg chg="add">
          <ac:chgData name="David PERROUSE" userId="58c86d61-600e-4fa1-808c-11fd56662305" providerId="ADAL" clId="{1EAB5079-6AAC-42B2-BC75-2A7C49DF04D5}" dt="2025-01-09T08:11:48.085" v="3097" actId="26606"/>
          <ac:spMkLst>
            <pc:docMk/>
            <pc:sldMk cId="1671301903" sldId="367"/>
            <ac:spMk id="45" creationId="{A4AC5506-6312-4701-8D3C-40187889A947}"/>
          </ac:spMkLst>
        </pc:spChg>
        <pc:picChg chg="del">
          <ac:chgData name="David PERROUSE" userId="58c86d61-600e-4fa1-808c-11fd56662305" providerId="ADAL" clId="{1EAB5079-6AAC-42B2-BC75-2A7C49DF04D5}" dt="2025-01-09T08:11:44.783" v="3095" actId="478"/>
          <ac:picMkLst>
            <pc:docMk/>
            <pc:sldMk cId="1671301903" sldId="367"/>
            <ac:picMk id="6" creationId="{A025757D-9DC4-299E-AD87-D96A8EF6881A}"/>
          </ac:picMkLst>
        </pc:picChg>
        <pc:picChg chg="add mod ord">
          <ac:chgData name="David PERROUSE" userId="58c86d61-600e-4fa1-808c-11fd56662305" providerId="ADAL" clId="{1EAB5079-6AAC-42B2-BC75-2A7C49DF04D5}" dt="2025-01-09T08:11:48.085" v="3097" actId="26606"/>
          <ac:picMkLst>
            <pc:docMk/>
            <pc:sldMk cId="1671301903" sldId="367"/>
            <ac:picMk id="7" creationId="{1D237A79-11B4-9456-E5B2-8D61A692AC01}"/>
          </ac:picMkLst>
        </pc:picChg>
      </pc:sldChg>
      <pc:sldChg chg="del">
        <pc:chgData name="David PERROUSE" userId="58c86d61-600e-4fa1-808c-11fd56662305" providerId="ADAL" clId="{1EAB5079-6AAC-42B2-BC75-2A7C49DF04D5}" dt="2025-01-09T08:38:42.157" v="3672" actId="2696"/>
        <pc:sldMkLst>
          <pc:docMk/>
          <pc:sldMk cId="33504316" sldId="368"/>
        </pc:sldMkLst>
      </pc:sldChg>
      <pc:sldChg chg="del">
        <pc:chgData name="David PERROUSE" userId="58c86d61-600e-4fa1-808c-11fd56662305" providerId="ADAL" clId="{1EAB5079-6AAC-42B2-BC75-2A7C49DF04D5}" dt="2025-01-09T08:12:04.076" v="3098"/>
        <pc:sldMkLst>
          <pc:docMk/>
          <pc:sldMk cId="1731974501" sldId="369"/>
        </pc:sldMkLst>
      </pc:sldChg>
      <pc:sldChg chg="addSp delSp modSp mod">
        <pc:chgData name="David PERROUSE" userId="58c86d61-600e-4fa1-808c-11fd56662305" providerId="ADAL" clId="{1EAB5079-6AAC-42B2-BC75-2A7C49DF04D5}" dt="2025-01-09T08:13:54.662" v="3138" actId="27614"/>
        <pc:sldMkLst>
          <pc:docMk/>
          <pc:sldMk cId="1938257173" sldId="369"/>
        </pc:sldMkLst>
        <pc:spChg chg="mod">
          <ac:chgData name="David PERROUSE" userId="58c86d61-600e-4fa1-808c-11fd56662305" providerId="ADAL" clId="{1EAB5079-6AAC-42B2-BC75-2A7C49DF04D5}" dt="2025-01-09T08:12:53.546" v="3134" actId="313"/>
          <ac:spMkLst>
            <pc:docMk/>
            <pc:sldMk cId="1938257173" sldId="369"/>
            <ac:spMk id="2" creationId="{B0AFF3E0-C4C7-19E4-A138-E2BA6527F2E8}"/>
          </ac:spMkLst>
        </pc:spChg>
        <pc:spChg chg="add del mod">
          <ac:chgData name="David PERROUSE" userId="58c86d61-600e-4fa1-808c-11fd56662305" providerId="ADAL" clId="{1EAB5079-6AAC-42B2-BC75-2A7C49DF04D5}" dt="2025-01-09T08:13:46.717" v="3136" actId="22"/>
          <ac:spMkLst>
            <pc:docMk/>
            <pc:sldMk cId="1938257173" sldId="369"/>
            <ac:spMk id="4" creationId="{6BBDCCF6-1465-E352-5399-49451A049320}"/>
          </ac:spMkLst>
        </pc:spChg>
        <pc:spChg chg="del">
          <ac:chgData name="David PERROUSE" userId="58c86d61-600e-4fa1-808c-11fd56662305" providerId="ADAL" clId="{1EAB5079-6AAC-42B2-BC75-2A7C49DF04D5}" dt="2025-01-09T08:13:48.251" v="3137" actId="26606"/>
          <ac:spMkLst>
            <pc:docMk/>
            <pc:sldMk cId="1938257173" sldId="369"/>
            <ac:spMk id="40" creationId="{3D28880C-0D2B-686A-1E2F-71F425ACF0AF}"/>
          </ac:spMkLst>
        </pc:spChg>
        <pc:spChg chg="add">
          <ac:chgData name="David PERROUSE" userId="58c86d61-600e-4fa1-808c-11fd56662305" providerId="ADAL" clId="{1EAB5079-6AAC-42B2-BC75-2A7C49DF04D5}" dt="2025-01-09T08:13:48.251" v="3137" actId="26606"/>
          <ac:spMkLst>
            <pc:docMk/>
            <pc:sldMk cId="1938257173" sldId="369"/>
            <ac:spMk id="45" creationId="{A4AC5506-6312-4701-8D3C-40187889A947}"/>
          </ac:spMkLst>
        </pc:spChg>
        <pc:picChg chg="del">
          <ac:chgData name="David PERROUSE" userId="58c86d61-600e-4fa1-808c-11fd56662305" providerId="ADAL" clId="{1EAB5079-6AAC-42B2-BC75-2A7C49DF04D5}" dt="2025-01-09T08:12:55.129" v="3135" actId="478"/>
          <ac:picMkLst>
            <pc:docMk/>
            <pc:sldMk cId="1938257173" sldId="369"/>
            <ac:picMk id="6" creationId="{472130CF-D8D1-8596-314E-81A021EE3B52}"/>
          </ac:picMkLst>
        </pc:picChg>
        <pc:picChg chg="add mod ord">
          <ac:chgData name="David PERROUSE" userId="58c86d61-600e-4fa1-808c-11fd56662305" providerId="ADAL" clId="{1EAB5079-6AAC-42B2-BC75-2A7C49DF04D5}" dt="2025-01-09T08:13:54.662" v="3138" actId="27614"/>
          <ac:picMkLst>
            <pc:docMk/>
            <pc:sldMk cId="1938257173" sldId="369"/>
            <ac:picMk id="7" creationId="{7C7B052D-48D6-9055-8357-5D0257651967}"/>
          </ac:picMkLst>
        </pc:picChg>
      </pc:sldChg>
      <pc:sldChg chg="modSp mod">
        <pc:chgData name="David PERROUSE" userId="58c86d61-600e-4fa1-808c-11fd56662305" providerId="ADAL" clId="{1EAB5079-6AAC-42B2-BC75-2A7C49DF04D5}" dt="2025-01-09T11:32:07.151" v="11806" actId="20577"/>
        <pc:sldMkLst>
          <pc:docMk/>
          <pc:sldMk cId="1599530680" sldId="370"/>
        </pc:sldMkLst>
        <pc:spChg chg="mod">
          <ac:chgData name="David PERROUSE" userId="58c86d61-600e-4fa1-808c-11fd56662305" providerId="ADAL" clId="{1EAB5079-6AAC-42B2-BC75-2A7C49DF04D5}" dt="2025-01-09T11:32:07.151" v="11806" actId="20577"/>
          <ac:spMkLst>
            <pc:docMk/>
            <pc:sldMk cId="1599530680" sldId="370"/>
            <ac:spMk id="4" creationId="{5402407F-1CAB-1A36-1F37-8284BB1496FC}"/>
          </ac:spMkLst>
        </pc:spChg>
      </pc:sldChg>
      <pc:sldChg chg="addSp delSp modSp mod">
        <pc:chgData name="David PERROUSE" userId="58c86d61-600e-4fa1-808c-11fd56662305" providerId="ADAL" clId="{1EAB5079-6AAC-42B2-BC75-2A7C49DF04D5}" dt="2025-01-09T08:14:30.251" v="3152" actId="20577"/>
        <pc:sldMkLst>
          <pc:docMk/>
          <pc:sldMk cId="956804795" sldId="371"/>
        </pc:sldMkLst>
        <pc:spChg chg="mod">
          <ac:chgData name="David PERROUSE" userId="58c86d61-600e-4fa1-808c-11fd56662305" providerId="ADAL" clId="{1EAB5079-6AAC-42B2-BC75-2A7C49DF04D5}" dt="2025-01-09T08:14:30.251" v="3152" actId="20577"/>
          <ac:spMkLst>
            <pc:docMk/>
            <pc:sldMk cId="956804795" sldId="371"/>
            <ac:spMk id="2" creationId="{5D7743E2-802A-2FE8-B12E-45200EEC49C5}"/>
          </ac:spMkLst>
        </pc:spChg>
        <pc:spChg chg="add del mod">
          <ac:chgData name="David PERROUSE" userId="58c86d61-600e-4fa1-808c-11fd56662305" providerId="ADAL" clId="{1EAB5079-6AAC-42B2-BC75-2A7C49DF04D5}" dt="2025-01-09T08:14:24.477" v="3141" actId="26606"/>
          <ac:spMkLst>
            <pc:docMk/>
            <pc:sldMk cId="956804795" sldId="371"/>
            <ac:spMk id="4" creationId="{703102B4-C136-3FC7-E4E2-3BD3588B754B}"/>
          </ac:spMkLst>
        </pc:spChg>
        <pc:spChg chg="del">
          <ac:chgData name="David PERROUSE" userId="58c86d61-600e-4fa1-808c-11fd56662305" providerId="ADAL" clId="{1EAB5079-6AAC-42B2-BC75-2A7C49DF04D5}" dt="2025-01-09T08:14:24.477" v="3141" actId="26606"/>
          <ac:spMkLst>
            <pc:docMk/>
            <pc:sldMk cId="956804795" sldId="371"/>
            <ac:spMk id="45" creationId="{DA74F384-D512-8586-8AEB-C17F0ED8A215}"/>
          </ac:spMkLst>
        </pc:spChg>
        <pc:spChg chg="add">
          <ac:chgData name="David PERROUSE" userId="58c86d61-600e-4fa1-808c-11fd56662305" providerId="ADAL" clId="{1EAB5079-6AAC-42B2-BC75-2A7C49DF04D5}" dt="2025-01-09T08:14:24.477" v="3141" actId="26606"/>
          <ac:spMkLst>
            <pc:docMk/>
            <pc:sldMk cId="956804795" sldId="371"/>
            <ac:spMk id="50" creationId="{A4AC5506-6312-4701-8D3C-40187889A947}"/>
          </ac:spMkLst>
        </pc:spChg>
        <pc:picChg chg="add mod">
          <ac:chgData name="David PERROUSE" userId="58c86d61-600e-4fa1-808c-11fd56662305" providerId="ADAL" clId="{1EAB5079-6AAC-42B2-BC75-2A7C49DF04D5}" dt="2025-01-09T08:14:24.477" v="3141" actId="26606"/>
          <ac:picMkLst>
            <pc:docMk/>
            <pc:sldMk cId="956804795" sldId="371"/>
            <ac:picMk id="6" creationId="{71143C16-29C7-7648-AF14-2462D0A0BA55}"/>
          </ac:picMkLst>
        </pc:picChg>
        <pc:picChg chg="del">
          <ac:chgData name="David PERROUSE" userId="58c86d61-600e-4fa1-808c-11fd56662305" providerId="ADAL" clId="{1EAB5079-6AAC-42B2-BC75-2A7C49DF04D5}" dt="2025-01-09T08:14:22.597" v="3139" actId="478"/>
          <ac:picMkLst>
            <pc:docMk/>
            <pc:sldMk cId="956804795" sldId="371"/>
            <ac:picMk id="7" creationId="{C6D65F92-9EBA-9E99-402F-AE680B344E12}"/>
          </ac:picMkLst>
        </pc:picChg>
      </pc:sldChg>
      <pc:sldChg chg="modSp mod">
        <pc:chgData name="David PERROUSE" userId="58c86d61-600e-4fa1-808c-11fd56662305" providerId="ADAL" clId="{1EAB5079-6AAC-42B2-BC75-2A7C49DF04D5}" dt="2025-01-09T11:27:49.479" v="10615" actId="20577"/>
        <pc:sldMkLst>
          <pc:docMk/>
          <pc:sldMk cId="266561501" sldId="372"/>
        </pc:sldMkLst>
        <pc:spChg chg="mod">
          <ac:chgData name="David PERROUSE" userId="58c86d61-600e-4fa1-808c-11fd56662305" providerId="ADAL" clId="{1EAB5079-6AAC-42B2-BC75-2A7C49DF04D5}" dt="2025-01-09T11:27:49.479" v="10615" actId="20577"/>
          <ac:spMkLst>
            <pc:docMk/>
            <pc:sldMk cId="266561501" sldId="372"/>
            <ac:spMk id="4" creationId="{FDAA896A-52EB-F058-4F67-A7E281BC5F94}"/>
          </ac:spMkLst>
        </pc:spChg>
      </pc:sldChg>
      <pc:sldChg chg="addSp delSp modSp mod">
        <pc:chgData name="David PERROUSE" userId="58c86d61-600e-4fa1-808c-11fd56662305" providerId="ADAL" clId="{1EAB5079-6AAC-42B2-BC75-2A7C49DF04D5}" dt="2025-01-09T08:15:23.307" v="3168" actId="26606"/>
        <pc:sldMkLst>
          <pc:docMk/>
          <pc:sldMk cId="1057251448" sldId="373"/>
        </pc:sldMkLst>
        <pc:spChg chg="mod">
          <ac:chgData name="David PERROUSE" userId="58c86d61-600e-4fa1-808c-11fd56662305" providerId="ADAL" clId="{1EAB5079-6AAC-42B2-BC75-2A7C49DF04D5}" dt="2025-01-09T08:15:23.307" v="3168" actId="26606"/>
          <ac:spMkLst>
            <pc:docMk/>
            <pc:sldMk cId="1057251448" sldId="373"/>
            <ac:spMk id="2" creationId="{DAFB4C27-8C02-5617-B3BB-E69106E915E8}"/>
          </ac:spMkLst>
        </pc:spChg>
        <pc:spChg chg="add del mod">
          <ac:chgData name="David PERROUSE" userId="58c86d61-600e-4fa1-808c-11fd56662305" providerId="ADAL" clId="{1EAB5079-6AAC-42B2-BC75-2A7C49DF04D5}" dt="2025-01-09T08:15:22.009" v="3167" actId="22"/>
          <ac:spMkLst>
            <pc:docMk/>
            <pc:sldMk cId="1057251448" sldId="373"/>
            <ac:spMk id="4" creationId="{D901FA55-2801-6EC7-B6BF-992949B66EC7}"/>
          </ac:spMkLst>
        </pc:spChg>
        <pc:spChg chg="del">
          <ac:chgData name="David PERROUSE" userId="58c86d61-600e-4fa1-808c-11fd56662305" providerId="ADAL" clId="{1EAB5079-6AAC-42B2-BC75-2A7C49DF04D5}" dt="2025-01-09T08:15:23.307" v="3168" actId="26606"/>
          <ac:spMkLst>
            <pc:docMk/>
            <pc:sldMk cId="1057251448" sldId="373"/>
            <ac:spMk id="50" creationId="{FDE2AE79-A72F-3150-4864-8620C215C07D}"/>
          </ac:spMkLst>
        </pc:spChg>
        <pc:spChg chg="add">
          <ac:chgData name="David PERROUSE" userId="58c86d61-600e-4fa1-808c-11fd56662305" providerId="ADAL" clId="{1EAB5079-6AAC-42B2-BC75-2A7C49DF04D5}" dt="2025-01-09T08:15:23.307" v="3168" actId="26606"/>
          <ac:spMkLst>
            <pc:docMk/>
            <pc:sldMk cId="1057251448" sldId="373"/>
            <ac:spMk id="55" creationId="{A4AC5506-6312-4701-8D3C-40187889A947}"/>
          </ac:spMkLst>
        </pc:spChg>
        <pc:picChg chg="del">
          <ac:chgData name="David PERROUSE" userId="58c86d61-600e-4fa1-808c-11fd56662305" providerId="ADAL" clId="{1EAB5079-6AAC-42B2-BC75-2A7C49DF04D5}" dt="2025-01-09T08:15:04.539" v="3166" actId="478"/>
          <ac:picMkLst>
            <pc:docMk/>
            <pc:sldMk cId="1057251448" sldId="373"/>
            <ac:picMk id="6" creationId="{6624D42F-D224-ADD9-0156-5F66225A7A54}"/>
          </ac:picMkLst>
        </pc:picChg>
        <pc:picChg chg="add mod ord">
          <ac:chgData name="David PERROUSE" userId="58c86d61-600e-4fa1-808c-11fd56662305" providerId="ADAL" clId="{1EAB5079-6AAC-42B2-BC75-2A7C49DF04D5}" dt="2025-01-09T08:15:23.307" v="3168" actId="26606"/>
          <ac:picMkLst>
            <pc:docMk/>
            <pc:sldMk cId="1057251448" sldId="373"/>
            <ac:picMk id="7" creationId="{5B9A2B37-7DEF-B54F-58C7-15FDA919763B}"/>
          </ac:picMkLst>
        </pc:picChg>
      </pc:sldChg>
      <pc:sldChg chg="addSp delSp modSp mod">
        <pc:chgData name="David PERROUSE" userId="58c86d61-600e-4fa1-808c-11fd56662305" providerId="ADAL" clId="{1EAB5079-6AAC-42B2-BC75-2A7C49DF04D5}" dt="2025-01-09T08:37:59.543" v="3670" actId="27614"/>
        <pc:sldMkLst>
          <pc:docMk/>
          <pc:sldMk cId="770048187" sldId="374"/>
        </pc:sldMkLst>
        <pc:spChg chg="mod">
          <ac:chgData name="David PERROUSE" userId="58c86d61-600e-4fa1-808c-11fd56662305" providerId="ADAL" clId="{1EAB5079-6AAC-42B2-BC75-2A7C49DF04D5}" dt="2025-01-09T08:37:57.447" v="3669" actId="26606"/>
          <ac:spMkLst>
            <pc:docMk/>
            <pc:sldMk cId="770048187" sldId="374"/>
            <ac:spMk id="2" creationId="{DCAF9081-251E-18FE-35E5-4360C75CD76C}"/>
          </ac:spMkLst>
        </pc:spChg>
        <pc:spChg chg="add del mod">
          <ac:chgData name="David PERROUSE" userId="58c86d61-600e-4fa1-808c-11fd56662305" providerId="ADAL" clId="{1EAB5079-6AAC-42B2-BC75-2A7C49DF04D5}" dt="2025-01-09T08:37:55.798" v="3668" actId="22"/>
          <ac:spMkLst>
            <pc:docMk/>
            <pc:sldMk cId="770048187" sldId="374"/>
            <ac:spMk id="4" creationId="{110009FB-CD27-C821-D1D5-3C5817E273C6}"/>
          </ac:spMkLst>
        </pc:spChg>
        <pc:spChg chg="del">
          <ac:chgData name="David PERROUSE" userId="58c86d61-600e-4fa1-808c-11fd56662305" providerId="ADAL" clId="{1EAB5079-6AAC-42B2-BC75-2A7C49DF04D5}" dt="2025-01-09T08:37:57.447" v="3669" actId="26606"/>
          <ac:spMkLst>
            <pc:docMk/>
            <pc:sldMk cId="770048187" sldId="374"/>
            <ac:spMk id="40" creationId="{F1882642-D1C0-D02A-C6C5-7AF54049F6F1}"/>
          </ac:spMkLst>
        </pc:spChg>
        <pc:spChg chg="add">
          <ac:chgData name="David PERROUSE" userId="58c86d61-600e-4fa1-808c-11fd56662305" providerId="ADAL" clId="{1EAB5079-6AAC-42B2-BC75-2A7C49DF04D5}" dt="2025-01-09T08:37:57.447" v="3669" actId="26606"/>
          <ac:spMkLst>
            <pc:docMk/>
            <pc:sldMk cId="770048187" sldId="374"/>
            <ac:spMk id="45" creationId="{A4AC5506-6312-4701-8D3C-40187889A947}"/>
          </ac:spMkLst>
        </pc:spChg>
        <pc:picChg chg="del">
          <ac:chgData name="David PERROUSE" userId="58c86d61-600e-4fa1-808c-11fd56662305" providerId="ADAL" clId="{1EAB5079-6AAC-42B2-BC75-2A7C49DF04D5}" dt="2025-01-09T08:37:54.014" v="3667" actId="478"/>
          <ac:picMkLst>
            <pc:docMk/>
            <pc:sldMk cId="770048187" sldId="374"/>
            <ac:picMk id="6" creationId="{D51A4B06-62BD-D075-4C5F-9929495FF074}"/>
          </ac:picMkLst>
        </pc:picChg>
        <pc:picChg chg="add mod ord">
          <ac:chgData name="David PERROUSE" userId="58c86d61-600e-4fa1-808c-11fd56662305" providerId="ADAL" clId="{1EAB5079-6AAC-42B2-BC75-2A7C49DF04D5}" dt="2025-01-09T08:37:59.543" v="3670" actId="27614"/>
          <ac:picMkLst>
            <pc:docMk/>
            <pc:sldMk cId="770048187" sldId="374"/>
            <ac:picMk id="7" creationId="{2F5F3157-1209-BEDB-D552-233E3DA484CC}"/>
          </ac:picMkLst>
        </pc:picChg>
      </pc:sldChg>
      <pc:sldChg chg="del">
        <pc:chgData name="David PERROUSE" userId="58c86d61-600e-4fa1-808c-11fd56662305" providerId="ADAL" clId="{1EAB5079-6AAC-42B2-BC75-2A7C49DF04D5}" dt="2025-01-09T08:32:53.567" v="3643" actId="2696"/>
        <pc:sldMkLst>
          <pc:docMk/>
          <pc:sldMk cId="1004634408" sldId="374"/>
        </pc:sldMkLst>
      </pc:sldChg>
      <pc:sldChg chg="modSp mod">
        <pc:chgData name="David PERROUSE" userId="58c86d61-600e-4fa1-808c-11fd56662305" providerId="ADAL" clId="{1EAB5079-6AAC-42B2-BC75-2A7C49DF04D5}" dt="2025-01-09T11:34:56.360" v="12497" actId="20577"/>
        <pc:sldMkLst>
          <pc:docMk/>
          <pc:sldMk cId="2006285460" sldId="375"/>
        </pc:sldMkLst>
        <pc:spChg chg="mod">
          <ac:chgData name="David PERROUSE" userId="58c86d61-600e-4fa1-808c-11fd56662305" providerId="ADAL" clId="{1EAB5079-6AAC-42B2-BC75-2A7C49DF04D5}" dt="2025-01-09T11:34:56.360" v="12497" actId="20577"/>
          <ac:spMkLst>
            <pc:docMk/>
            <pc:sldMk cId="2006285460" sldId="375"/>
            <ac:spMk id="4" creationId="{92780036-5164-7CF7-00A2-E18FE2A27D89}"/>
          </ac:spMkLst>
        </pc:spChg>
      </pc:sldChg>
      <pc:sldChg chg="modSp mod">
        <pc:chgData name="David PERROUSE" userId="58c86d61-600e-4fa1-808c-11fd56662305" providerId="ADAL" clId="{1EAB5079-6AAC-42B2-BC75-2A7C49DF04D5}" dt="2025-01-09T11:18:58.168" v="8857" actId="20577"/>
        <pc:sldMkLst>
          <pc:docMk/>
          <pc:sldMk cId="2967356156" sldId="376"/>
        </pc:sldMkLst>
        <pc:spChg chg="mod">
          <ac:chgData name="David PERROUSE" userId="58c86d61-600e-4fa1-808c-11fd56662305" providerId="ADAL" clId="{1EAB5079-6AAC-42B2-BC75-2A7C49DF04D5}" dt="2025-01-09T11:18:58.168" v="8857" actId="20577"/>
          <ac:spMkLst>
            <pc:docMk/>
            <pc:sldMk cId="2967356156" sldId="376"/>
            <ac:spMk id="4" creationId="{39644D70-12AF-DF22-53A0-BAC5B54EF6CF}"/>
          </ac:spMkLst>
        </pc:spChg>
      </pc:sldChg>
      <pc:sldChg chg="addSp delSp modSp mod">
        <pc:chgData name="David PERROUSE" userId="58c86d61-600e-4fa1-808c-11fd56662305" providerId="ADAL" clId="{1EAB5079-6AAC-42B2-BC75-2A7C49DF04D5}" dt="2025-01-09T08:50:30.256" v="5343" actId="26606"/>
        <pc:sldMkLst>
          <pc:docMk/>
          <pc:sldMk cId="1925753230" sldId="377"/>
        </pc:sldMkLst>
        <pc:spChg chg="mod">
          <ac:chgData name="David PERROUSE" userId="58c86d61-600e-4fa1-808c-11fd56662305" providerId="ADAL" clId="{1EAB5079-6AAC-42B2-BC75-2A7C49DF04D5}" dt="2025-01-09T08:50:30.256" v="5343" actId="26606"/>
          <ac:spMkLst>
            <pc:docMk/>
            <pc:sldMk cId="1925753230" sldId="377"/>
            <ac:spMk id="2" creationId="{6C6D3205-AA80-D48A-5CA5-2704F48EBC6E}"/>
          </ac:spMkLst>
        </pc:spChg>
        <pc:spChg chg="add del mod">
          <ac:chgData name="David PERROUSE" userId="58c86d61-600e-4fa1-808c-11fd56662305" providerId="ADAL" clId="{1EAB5079-6AAC-42B2-BC75-2A7C49DF04D5}" dt="2025-01-09T08:50:30.256" v="5343" actId="26606"/>
          <ac:spMkLst>
            <pc:docMk/>
            <pc:sldMk cId="1925753230" sldId="377"/>
            <ac:spMk id="4" creationId="{A17C16FD-0106-9284-3A4E-ED92EEBCC071}"/>
          </ac:spMkLst>
        </pc:spChg>
        <pc:spChg chg="del">
          <ac:chgData name="David PERROUSE" userId="58c86d61-600e-4fa1-808c-11fd56662305" providerId="ADAL" clId="{1EAB5079-6AAC-42B2-BC75-2A7C49DF04D5}" dt="2025-01-09T08:50:30.256" v="5343" actId="26606"/>
          <ac:spMkLst>
            <pc:docMk/>
            <pc:sldMk cId="1925753230" sldId="377"/>
            <ac:spMk id="10" creationId="{EBE56971-CD15-3A48-E937-FFA47108F0B9}"/>
          </ac:spMkLst>
        </pc:spChg>
        <pc:spChg chg="add">
          <ac:chgData name="David PERROUSE" userId="58c86d61-600e-4fa1-808c-11fd56662305" providerId="ADAL" clId="{1EAB5079-6AAC-42B2-BC75-2A7C49DF04D5}" dt="2025-01-09T08:50:30.256" v="5343" actId="26606"/>
          <ac:spMkLst>
            <pc:docMk/>
            <pc:sldMk cId="1925753230" sldId="377"/>
            <ac:spMk id="15" creationId="{A4AC5506-6312-4701-8D3C-40187889A947}"/>
          </ac:spMkLst>
        </pc:spChg>
        <pc:picChg chg="del">
          <ac:chgData name="David PERROUSE" userId="58c86d61-600e-4fa1-808c-11fd56662305" providerId="ADAL" clId="{1EAB5079-6AAC-42B2-BC75-2A7C49DF04D5}" dt="2025-01-09T08:50:28.091" v="5341" actId="478"/>
          <ac:picMkLst>
            <pc:docMk/>
            <pc:sldMk cId="1925753230" sldId="377"/>
            <ac:picMk id="5" creationId="{AE284C6D-2649-86C6-0031-95A631876D61}"/>
          </ac:picMkLst>
        </pc:picChg>
        <pc:picChg chg="add mod">
          <ac:chgData name="David PERROUSE" userId="58c86d61-600e-4fa1-808c-11fd56662305" providerId="ADAL" clId="{1EAB5079-6AAC-42B2-BC75-2A7C49DF04D5}" dt="2025-01-09T08:50:30.256" v="5343" actId="26606"/>
          <ac:picMkLst>
            <pc:docMk/>
            <pc:sldMk cId="1925753230" sldId="377"/>
            <ac:picMk id="7" creationId="{E245AB08-1251-E1FB-D511-302699D7456F}"/>
          </ac:picMkLst>
        </pc:picChg>
      </pc:sldChg>
      <pc:sldChg chg="delSp add del setBg delDesignElem">
        <pc:chgData name="David PERROUSE" userId="58c86d61-600e-4fa1-808c-11fd56662305" providerId="ADAL" clId="{1EAB5079-6AAC-42B2-BC75-2A7C49DF04D5}" dt="2025-01-09T08:50:43.503" v="5346" actId="2696"/>
        <pc:sldMkLst>
          <pc:docMk/>
          <pc:sldMk cId="1878924612" sldId="378"/>
        </pc:sldMkLst>
        <pc:spChg chg="del">
          <ac:chgData name="David PERROUSE" userId="58c86d61-600e-4fa1-808c-11fd56662305" providerId="ADAL" clId="{1EAB5079-6AAC-42B2-BC75-2A7C49DF04D5}" dt="2025-01-09T08:49:36.531" v="5304"/>
          <ac:spMkLst>
            <pc:docMk/>
            <pc:sldMk cId="1878924612" sldId="378"/>
            <ac:spMk id="10" creationId="{7DC38B19-E5F2-D3F1-35EE-DB59DB4AE965}"/>
          </ac:spMkLst>
        </pc:spChg>
      </pc:sldChg>
      <pc:sldChg chg="modSp mod ord">
        <pc:chgData name="David PERROUSE" userId="58c86d61-600e-4fa1-808c-11fd56662305" providerId="ADAL" clId="{1EAB5079-6AAC-42B2-BC75-2A7C49DF04D5}" dt="2025-01-09T08:52:14.932" v="5842" actId="20577"/>
        <pc:sldMkLst>
          <pc:docMk/>
          <pc:sldMk cId="2543955679" sldId="379"/>
        </pc:sldMkLst>
        <pc:spChg chg="mod">
          <ac:chgData name="David PERROUSE" userId="58c86d61-600e-4fa1-808c-11fd56662305" providerId="ADAL" clId="{1EAB5079-6AAC-42B2-BC75-2A7C49DF04D5}" dt="2025-01-09T08:52:14.932" v="5842" actId="20577"/>
          <ac:spMkLst>
            <pc:docMk/>
            <pc:sldMk cId="2543955679" sldId="379"/>
            <ac:spMk id="4" creationId="{4D30B78E-605B-3145-34C1-B2E2D0CA478B}"/>
          </ac:spMkLst>
        </pc:spChg>
      </pc:sldChg>
      <pc:sldChg chg="modSp mod">
        <pc:chgData name="David PERROUSE" userId="58c86d61-600e-4fa1-808c-11fd56662305" providerId="ADAL" clId="{1EAB5079-6AAC-42B2-BC75-2A7C49DF04D5}" dt="2025-01-09T12:39:18.890" v="14445" actId="20577"/>
        <pc:sldMkLst>
          <pc:docMk/>
          <pc:sldMk cId="2168721697" sldId="380"/>
        </pc:sldMkLst>
        <pc:spChg chg="mod">
          <ac:chgData name="David PERROUSE" userId="58c86d61-600e-4fa1-808c-11fd56662305" providerId="ADAL" clId="{1EAB5079-6AAC-42B2-BC75-2A7C49DF04D5}" dt="2025-01-09T12:39:18.890" v="14445" actId="20577"/>
          <ac:spMkLst>
            <pc:docMk/>
            <pc:sldMk cId="2168721697" sldId="380"/>
            <ac:spMk id="4" creationId="{764E88D2-93F4-0981-B4CA-E144312F20D7}"/>
          </ac:spMkLst>
        </pc:spChg>
      </pc:sldChg>
      <pc:sldChg chg="addSp delSp modSp mod">
        <pc:chgData name="David PERROUSE" userId="58c86d61-600e-4fa1-808c-11fd56662305" providerId="ADAL" clId="{1EAB5079-6AAC-42B2-BC75-2A7C49DF04D5}" dt="2025-01-09T12:47:47.655" v="16173" actId="27614"/>
        <pc:sldMkLst>
          <pc:docMk/>
          <pc:sldMk cId="2524056808" sldId="381"/>
        </pc:sldMkLst>
        <pc:spChg chg="mod">
          <ac:chgData name="David PERROUSE" userId="58c86d61-600e-4fa1-808c-11fd56662305" providerId="ADAL" clId="{1EAB5079-6AAC-42B2-BC75-2A7C49DF04D5}" dt="2025-01-09T12:47:45.033" v="16172" actId="26606"/>
          <ac:spMkLst>
            <pc:docMk/>
            <pc:sldMk cId="2524056808" sldId="381"/>
            <ac:spMk id="2" creationId="{B9F6A7B2-1BE4-E7D4-FEF2-319EEC1E4EE5}"/>
          </ac:spMkLst>
        </pc:spChg>
        <pc:spChg chg="add del mod">
          <ac:chgData name="David PERROUSE" userId="58c86d61-600e-4fa1-808c-11fd56662305" providerId="ADAL" clId="{1EAB5079-6AAC-42B2-BC75-2A7C49DF04D5}" dt="2025-01-09T12:47:45.033" v="16172" actId="26606"/>
          <ac:spMkLst>
            <pc:docMk/>
            <pc:sldMk cId="2524056808" sldId="381"/>
            <ac:spMk id="4" creationId="{95D3FEE5-0332-FD4A-DB5D-A668511EAA4B}"/>
          </ac:spMkLst>
        </pc:spChg>
        <pc:spChg chg="del">
          <ac:chgData name="David PERROUSE" userId="58c86d61-600e-4fa1-808c-11fd56662305" providerId="ADAL" clId="{1EAB5079-6AAC-42B2-BC75-2A7C49DF04D5}" dt="2025-01-09T12:47:45.033" v="16172" actId="26606"/>
          <ac:spMkLst>
            <pc:docMk/>
            <pc:sldMk cId="2524056808" sldId="381"/>
            <ac:spMk id="10" creationId="{345A67B9-B726-0CFB-45D1-8E0539ABE0B1}"/>
          </ac:spMkLst>
        </pc:spChg>
        <pc:spChg chg="add">
          <ac:chgData name="David PERROUSE" userId="58c86d61-600e-4fa1-808c-11fd56662305" providerId="ADAL" clId="{1EAB5079-6AAC-42B2-BC75-2A7C49DF04D5}" dt="2025-01-09T12:47:45.033" v="16172" actId="26606"/>
          <ac:spMkLst>
            <pc:docMk/>
            <pc:sldMk cId="2524056808" sldId="381"/>
            <ac:spMk id="15" creationId="{A4AC5506-6312-4701-8D3C-40187889A947}"/>
          </ac:spMkLst>
        </pc:spChg>
        <pc:picChg chg="del">
          <ac:chgData name="David PERROUSE" userId="58c86d61-600e-4fa1-808c-11fd56662305" providerId="ADAL" clId="{1EAB5079-6AAC-42B2-BC75-2A7C49DF04D5}" dt="2025-01-09T12:47:41.524" v="16170" actId="478"/>
          <ac:picMkLst>
            <pc:docMk/>
            <pc:sldMk cId="2524056808" sldId="381"/>
            <ac:picMk id="5" creationId="{4FED7FD6-C4F7-3446-40EC-682B34B511B9}"/>
          </ac:picMkLst>
        </pc:picChg>
        <pc:picChg chg="add mod">
          <ac:chgData name="David PERROUSE" userId="58c86d61-600e-4fa1-808c-11fd56662305" providerId="ADAL" clId="{1EAB5079-6AAC-42B2-BC75-2A7C49DF04D5}" dt="2025-01-09T12:47:47.655" v="16173" actId="27614"/>
          <ac:picMkLst>
            <pc:docMk/>
            <pc:sldMk cId="2524056808" sldId="381"/>
            <ac:picMk id="7" creationId="{09538667-D0FB-6D28-8949-744AA48C9BA1}"/>
          </ac:picMkLst>
        </pc:picChg>
      </pc:sldChg>
      <pc:sldChg chg="modSp mod">
        <pc:chgData name="David PERROUSE" userId="58c86d61-600e-4fa1-808c-11fd56662305" providerId="ADAL" clId="{1EAB5079-6AAC-42B2-BC75-2A7C49DF04D5}" dt="2025-01-09T12:48:28.082" v="16387" actId="20577"/>
        <pc:sldMkLst>
          <pc:docMk/>
          <pc:sldMk cId="1880769961" sldId="382"/>
        </pc:sldMkLst>
        <pc:spChg chg="mod">
          <ac:chgData name="David PERROUSE" userId="58c86d61-600e-4fa1-808c-11fd56662305" providerId="ADAL" clId="{1EAB5079-6AAC-42B2-BC75-2A7C49DF04D5}" dt="2025-01-09T12:48:28.082" v="16387" actId="20577"/>
          <ac:spMkLst>
            <pc:docMk/>
            <pc:sldMk cId="1880769961" sldId="382"/>
            <ac:spMk id="4" creationId="{580DEA58-D3B1-D31F-0383-41A4C562E702}"/>
          </ac:spMkLst>
        </pc:spChg>
      </pc:sldChg>
      <pc:sldChg chg="new del">
        <pc:chgData name="David PERROUSE" userId="58c86d61-600e-4fa1-808c-11fd56662305" providerId="ADAL" clId="{1EAB5079-6AAC-42B2-BC75-2A7C49DF04D5}" dt="2025-01-09T14:12:40.573" v="21790" actId="2696"/>
        <pc:sldMkLst>
          <pc:docMk/>
          <pc:sldMk cId="2692613006" sldId="383"/>
        </pc:sldMkLst>
      </pc:sldChg>
      <pc:sldChg chg="addSp delSp modSp del mod setBg delDesignElem">
        <pc:chgData name="David PERROUSE" userId="58c86d61-600e-4fa1-808c-11fd56662305" providerId="ADAL" clId="{1EAB5079-6AAC-42B2-BC75-2A7C49DF04D5}" dt="2025-01-09T14:12:01.237" v="21773" actId="2696"/>
        <pc:sldMkLst>
          <pc:docMk/>
          <pc:sldMk cId="2096117620" sldId="384"/>
        </pc:sldMkLst>
        <pc:spChg chg="mod">
          <ac:chgData name="David PERROUSE" userId="58c86d61-600e-4fa1-808c-11fd56662305" providerId="ADAL" clId="{1EAB5079-6AAC-42B2-BC75-2A7C49DF04D5}" dt="2025-01-09T14:11:37.455" v="21770" actId="14100"/>
          <ac:spMkLst>
            <pc:docMk/>
            <pc:sldMk cId="2096117620" sldId="384"/>
            <ac:spMk id="2" creationId="{978D4D5C-4710-31FF-1B52-7AD77EEDCDBA}"/>
          </ac:spMkLst>
        </pc:spChg>
        <pc:spChg chg="del mod">
          <ac:chgData name="David PERROUSE" userId="58c86d61-600e-4fa1-808c-11fd56662305" providerId="ADAL" clId="{1EAB5079-6AAC-42B2-BC75-2A7C49DF04D5}" dt="2025-01-09T14:08:21.124" v="21721" actId="34307"/>
          <ac:spMkLst>
            <pc:docMk/>
            <pc:sldMk cId="2096117620" sldId="384"/>
            <ac:spMk id="4" creationId="{966D0E06-B2DC-ADC2-0227-7D3EF5B6B174}"/>
          </ac:spMkLst>
        </pc:spChg>
        <pc:spChg chg="add del mod">
          <ac:chgData name="David PERROUSE" userId="58c86d61-600e-4fa1-808c-11fd56662305" providerId="ADAL" clId="{1EAB5079-6AAC-42B2-BC75-2A7C49DF04D5}" dt="2025-01-09T14:08:40.631" v="21728" actId="478"/>
          <ac:spMkLst>
            <pc:docMk/>
            <pc:sldMk cId="2096117620" sldId="384"/>
            <ac:spMk id="6" creationId="{A3834D94-3EA5-7A3C-4F29-97254D344AC6}"/>
          </ac:spMkLst>
        </pc:spChg>
        <pc:spChg chg="del">
          <ac:chgData name="David PERROUSE" userId="58c86d61-600e-4fa1-808c-11fd56662305" providerId="ADAL" clId="{1EAB5079-6AAC-42B2-BC75-2A7C49DF04D5}" dt="2025-01-09T14:11:51.183" v="21772"/>
          <ac:spMkLst>
            <pc:docMk/>
            <pc:sldMk cId="2096117620" sldId="384"/>
            <ac:spMk id="10" creationId="{3656FDC4-2D39-025A-D684-7CCA8AE71CFB}"/>
          </ac:spMkLst>
        </pc:spChg>
        <pc:picChg chg="add del mod ord">
          <ac:chgData name="David PERROUSE" userId="58c86d61-600e-4fa1-808c-11fd56662305" providerId="ADAL" clId="{1EAB5079-6AAC-42B2-BC75-2A7C49DF04D5}" dt="2025-01-09T14:08:25.506" v="21723" actId="478"/>
          <ac:picMkLst>
            <pc:docMk/>
            <pc:sldMk cId="2096117620" sldId="384"/>
            <ac:picMk id="3" creationId="{3415E3BC-00A4-B0BE-11E5-4CC25972AFAE}"/>
          </ac:picMkLst>
        </pc:picChg>
      </pc:sldChg>
      <pc:sldChg chg="addSp delSp add del setBg delDesignElem">
        <pc:chgData name="David PERROUSE" userId="58c86d61-600e-4fa1-808c-11fd56662305" providerId="ADAL" clId="{1EAB5079-6AAC-42B2-BC75-2A7C49DF04D5}" dt="2025-01-09T14:08:01.418" v="21712"/>
        <pc:sldMkLst>
          <pc:docMk/>
          <pc:sldMk cId="3955651829" sldId="384"/>
        </pc:sldMkLst>
        <pc:spChg chg="add del">
          <ac:chgData name="David PERROUSE" userId="58c86d61-600e-4fa1-808c-11fd56662305" providerId="ADAL" clId="{1EAB5079-6AAC-42B2-BC75-2A7C49DF04D5}" dt="2025-01-09T14:08:01.418" v="21712"/>
          <ac:spMkLst>
            <pc:docMk/>
            <pc:sldMk cId="3955651829" sldId="384"/>
            <ac:spMk id="10" creationId="{3E9C7FAD-5309-CB3B-9F07-51E8DD1400B8}"/>
          </ac:spMkLst>
        </pc:spChg>
      </pc:sldChg>
      <pc:sldChg chg="addSp delSp modSp mod">
        <pc:chgData name="David PERROUSE" userId="58c86d61-600e-4fa1-808c-11fd56662305" providerId="ADAL" clId="{1EAB5079-6AAC-42B2-BC75-2A7C49DF04D5}" dt="2025-01-09T14:16:51.826" v="21934" actId="313"/>
        <pc:sldMkLst>
          <pc:docMk/>
          <pc:sldMk cId="3943345993" sldId="385"/>
        </pc:sldMkLst>
        <pc:spChg chg="mod">
          <ac:chgData name="David PERROUSE" userId="58c86d61-600e-4fa1-808c-11fd56662305" providerId="ADAL" clId="{1EAB5079-6AAC-42B2-BC75-2A7C49DF04D5}" dt="2025-01-09T14:16:51.826" v="21934" actId="313"/>
          <ac:spMkLst>
            <pc:docMk/>
            <pc:sldMk cId="3943345993" sldId="385"/>
            <ac:spMk id="2" creationId="{0C52BF02-269F-C054-5F7E-A978CABD3D9D}"/>
          </ac:spMkLst>
        </pc:spChg>
        <pc:spChg chg="del">
          <ac:chgData name="David PERROUSE" userId="58c86d61-600e-4fa1-808c-11fd56662305" providerId="ADAL" clId="{1EAB5079-6AAC-42B2-BC75-2A7C49DF04D5}" dt="2025-01-09T14:09:39.603" v="21762" actId="26606"/>
          <ac:spMkLst>
            <pc:docMk/>
            <pc:sldMk cId="3943345993" sldId="385"/>
            <ac:spMk id="10" creationId="{8F33DCB1-B129-882A-C6DA-F1F92FA491E1}"/>
          </ac:spMkLst>
        </pc:spChg>
        <pc:spChg chg="add">
          <ac:chgData name="David PERROUSE" userId="58c86d61-600e-4fa1-808c-11fd56662305" providerId="ADAL" clId="{1EAB5079-6AAC-42B2-BC75-2A7C49DF04D5}" dt="2025-01-09T14:09:39.603" v="21762" actId="26606"/>
          <ac:spMkLst>
            <pc:docMk/>
            <pc:sldMk cId="3943345993" sldId="385"/>
            <ac:spMk id="15" creationId="{A4AC5506-6312-4701-8D3C-40187889A947}"/>
          </ac:spMkLst>
        </pc:spChg>
        <pc:picChg chg="add mod">
          <ac:chgData name="David PERROUSE" userId="58c86d61-600e-4fa1-808c-11fd56662305" providerId="ADAL" clId="{1EAB5079-6AAC-42B2-BC75-2A7C49DF04D5}" dt="2025-01-09T14:11:00.699" v="21768" actId="14100"/>
          <ac:picMkLst>
            <pc:docMk/>
            <pc:sldMk cId="3943345993" sldId="385"/>
            <ac:picMk id="4" creationId="{B7818BB8-EFF7-07C9-A3B2-01D76E9C4DF0}"/>
          </ac:picMkLst>
        </pc:picChg>
      </pc:sldChg>
      <pc:sldChg chg="modSp mod">
        <pc:chgData name="David PERROUSE" userId="58c86d61-600e-4fa1-808c-11fd56662305" providerId="ADAL" clId="{1EAB5079-6AAC-42B2-BC75-2A7C49DF04D5}" dt="2025-01-09T14:12:25.795" v="21789" actId="20577"/>
        <pc:sldMkLst>
          <pc:docMk/>
          <pc:sldMk cId="4050174120" sldId="386"/>
        </pc:sldMkLst>
        <pc:spChg chg="mod">
          <ac:chgData name="David PERROUSE" userId="58c86d61-600e-4fa1-808c-11fd56662305" providerId="ADAL" clId="{1EAB5079-6AAC-42B2-BC75-2A7C49DF04D5}" dt="2025-01-09T14:12:18.350" v="21782" actId="20577"/>
          <ac:spMkLst>
            <pc:docMk/>
            <pc:sldMk cId="4050174120" sldId="386"/>
            <ac:spMk id="2" creationId="{A82BBB44-46E9-C406-56BB-4B2966E7B3DC}"/>
          </ac:spMkLst>
        </pc:spChg>
        <pc:graphicFrameChg chg="modGraphic">
          <ac:chgData name="David PERROUSE" userId="58c86d61-600e-4fa1-808c-11fd56662305" providerId="ADAL" clId="{1EAB5079-6AAC-42B2-BC75-2A7C49DF04D5}" dt="2025-01-09T14:12:25.795" v="21789" actId="20577"/>
          <ac:graphicFrameMkLst>
            <pc:docMk/>
            <pc:sldMk cId="4050174120" sldId="386"/>
            <ac:graphicFrameMk id="4" creationId="{81EA47EA-9853-A1A0-4BA2-26E6BBB22C78}"/>
          </ac:graphicFrameMkLst>
        </pc:graphicFrameChg>
      </pc:sldChg>
      <pc:sldChg chg="modSp mod">
        <pc:chgData name="David PERROUSE" userId="58c86d61-600e-4fa1-808c-11fd56662305" providerId="ADAL" clId="{1EAB5079-6AAC-42B2-BC75-2A7C49DF04D5}" dt="2025-01-09T14:13:18.161" v="21892" actId="313"/>
        <pc:sldMkLst>
          <pc:docMk/>
          <pc:sldMk cId="2716256606" sldId="387"/>
        </pc:sldMkLst>
        <pc:spChg chg="mod">
          <ac:chgData name="David PERROUSE" userId="58c86d61-600e-4fa1-808c-11fd56662305" providerId="ADAL" clId="{1EAB5079-6AAC-42B2-BC75-2A7C49DF04D5}" dt="2025-01-09T14:13:18.161" v="21892" actId="313"/>
          <ac:spMkLst>
            <pc:docMk/>
            <pc:sldMk cId="2716256606" sldId="387"/>
            <ac:spMk id="4" creationId="{9E414ECA-7442-5033-8FE9-977C04142D48}"/>
          </ac:spMkLst>
        </pc:spChg>
      </pc:sldChg>
      <pc:sldChg chg="addSp delSp modSp mod">
        <pc:chgData name="David PERROUSE" userId="58c86d61-600e-4fa1-808c-11fd56662305" providerId="ADAL" clId="{1EAB5079-6AAC-42B2-BC75-2A7C49DF04D5}" dt="2025-01-09T14:17:02.937" v="21950" actId="20577"/>
        <pc:sldMkLst>
          <pc:docMk/>
          <pc:sldMk cId="2768540011" sldId="388"/>
        </pc:sldMkLst>
        <pc:spChg chg="mod">
          <ac:chgData name="David PERROUSE" userId="58c86d61-600e-4fa1-808c-11fd56662305" providerId="ADAL" clId="{1EAB5079-6AAC-42B2-BC75-2A7C49DF04D5}" dt="2025-01-09T14:17:02.937" v="21950" actId="20577"/>
          <ac:spMkLst>
            <pc:docMk/>
            <pc:sldMk cId="2768540011" sldId="388"/>
            <ac:spMk id="2" creationId="{78B7B06A-011A-F83A-28FC-851A3D14DA33}"/>
          </ac:spMkLst>
        </pc:spChg>
        <pc:spChg chg="del">
          <ac:chgData name="David PERROUSE" userId="58c86d61-600e-4fa1-808c-11fd56662305" providerId="ADAL" clId="{1EAB5079-6AAC-42B2-BC75-2A7C49DF04D5}" dt="2025-01-09T14:16:31.953" v="21895" actId="26606"/>
          <ac:spMkLst>
            <pc:docMk/>
            <pc:sldMk cId="2768540011" sldId="388"/>
            <ac:spMk id="15" creationId="{4A1F00EF-55CA-5AA5-5AA7-354382229733}"/>
          </ac:spMkLst>
        </pc:spChg>
        <pc:spChg chg="add">
          <ac:chgData name="David PERROUSE" userId="58c86d61-600e-4fa1-808c-11fd56662305" providerId="ADAL" clId="{1EAB5079-6AAC-42B2-BC75-2A7C49DF04D5}" dt="2025-01-09T14:16:31.953" v="21895" actId="26606"/>
          <ac:spMkLst>
            <pc:docMk/>
            <pc:sldMk cId="2768540011" sldId="388"/>
            <ac:spMk id="20" creationId="{A4AC5506-6312-4701-8D3C-40187889A947}"/>
          </ac:spMkLst>
        </pc:spChg>
        <pc:picChg chg="del">
          <ac:chgData name="David PERROUSE" userId="58c86d61-600e-4fa1-808c-11fd56662305" providerId="ADAL" clId="{1EAB5079-6AAC-42B2-BC75-2A7C49DF04D5}" dt="2025-01-09T14:16:28.886" v="21893" actId="478"/>
          <ac:picMkLst>
            <pc:docMk/>
            <pc:sldMk cId="2768540011" sldId="388"/>
            <ac:picMk id="4" creationId="{9B8A106D-6C19-6152-F674-81456952A8EB}"/>
          </ac:picMkLst>
        </pc:picChg>
        <pc:picChg chg="add mod">
          <ac:chgData name="David PERROUSE" userId="58c86d61-600e-4fa1-808c-11fd56662305" providerId="ADAL" clId="{1EAB5079-6AAC-42B2-BC75-2A7C49DF04D5}" dt="2025-01-09T14:16:31.953" v="21895" actId="26606"/>
          <ac:picMkLst>
            <pc:docMk/>
            <pc:sldMk cId="2768540011" sldId="388"/>
            <ac:picMk id="5" creationId="{AEEAC641-8003-0ABF-1AD1-28C8EF88FFE1}"/>
          </ac:picMkLst>
        </pc:picChg>
      </pc:sldChg>
      <pc:sldChg chg="addSp modSp mod">
        <pc:chgData name="David PERROUSE" userId="58c86d61-600e-4fa1-808c-11fd56662305" providerId="ADAL" clId="{1EAB5079-6AAC-42B2-BC75-2A7C49DF04D5}" dt="2025-01-09T14:17:35.848" v="21956" actId="14100"/>
        <pc:sldMkLst>
          <pc:docMk/>
          <pc:sldMk cId="1729139097" sldId="389"/>
        </pc:sldMkLst>
        <pc:graphicFrameChg chg="add mod modGraphic">
          <ac:chgData name="David PERROUSE" userId="58c86d61-600e-4fa1-808c-11fd56662305" providerId="ADAL" clId="{1EAB5079-6AAC-42B2-BC75-2A7C49DF04D5}" dt="2025-01-09T14:17:35.848" v="21956" actId="14100"/>
          <ac:graphicFrameMkLst>
            <pc:docMk/>
            <pc:sldMk cId="1729139097" sldId="389"/>
            <ac:graphicFrameMk id="3" creationId="{F4F18AD1-5E28-1BD4-AD0D-05147263A10B}"/>
          </ac:graphicFrameMkLst>
        </pc:graphicFrameChg>
      </pc:sldChg>
      <pc:sldChg chg="addSp delSp modSp mod">
        <pc:chgData name="David PERROUSE" userId="58c86d61-600e-4fa1-808c-11fd56662305" providerId="ADAL" clId="{1EAB5079-6AAC-42B2-BC75-2A7C49DF04D5}" dt="2025-01-09T14:20:30.067" v="21999" actId="26606"/>
        <pc:sldMkLst>
          <pc:docMk/>
          <pc:sldMk cId="3120941135" sldId="390"/>
        </pc:sldMkLst>
        <pc:spChg chg="mod">
          <ac:chgData name="David PERROUSE" userId="58c86d61-600e-4fa1-808c-11fd56662305" providerId="ADAL" clId="{1EAB5079-6AAC-42B2-BC75-2A7C49DF04D5}" dt="2025-01-09T14:20:30.067" v="21999" actId="26606"/>
          <ac:spMkLst>
            <pc:docMk/>
            <pc:sldMk cId="3120941135" sldId="390"/>
            <ac:spMk id="2" creationId="{AB2B5B54-C9D9-082E-4656-CE91C4A4E5A9}"/>
          </ac:spMkLst>
        </pc:spChg>
        <pc:spChg chg="del">
          <ac:chgData name="David PERROUSE" userId="58c86d61-600e-4fa1-808c-11fd56662305" providerId="ADAL" clId="{1EAB5079-6AAC-42B2-BC75-2A7C49DF04D5}" dt="2025-01-09T14:20:30.067" v="21999" actId="26606"/>
          <ac:spMkLst>
            <pc:docMk/>
            <pc:sldMk cId="3120941135" sldId="390"/>
            <ac:spMk id="15" creationId="{836B1D06-274A-7105-0A23-73E9633705E6}"/>
          </ac:spMkLst>
        </pc:spChg>
        <pc:spChg chg="add">
          <ac:chgData name="David PERROUSE" userId="58c86d61-600e-4fa1-808c-11fd56662305" providerId="ADAL" clId="{1EAB5079-6AAC-42B2-BC75-2A7C49DF04D5}" dt="2025-01-09T14:20:30.067" v="21999" actId="26606"/>
          <ac:spMkLst>
            <pc:docMk/>
            <pc:sldMk cId="3120941135" sldId="390"/>
            <ac:spMk id="20" creationId="{A4AC5506-6312-4701-8D3C-40187889A947}"/>
          </ac:spMkLst>
        </pc:spChg>
        <pc:picChg chg="add mod">
          <ac:chgData name="David PERROUSE" userId="58c86d61-600e-4fa1-808c-11fd56662305" providerId="ADAL" clId="{1EAB5079-6AAC-42B2-BC75-2A7C49DF04D5}" dt="2025-01-09T14:20:30.067" v="21999" actId="26606"/>
          <ac:picMkLst>
            <pc:docMk/>
            <pc:sldMk cId="3120941135" sldId="390"/>
            <ac:picMk id="3" creationId="{5BB596F1-31F6-98B7-8919-565669C1C2C0}"/>
          </ac:picMkLst>
        </pc:picChg>
        <pc:picChg chg="del mod">
          <ac:chgData name="David PERROUSE" userId="58c86d61-600e-4fa1-808c-11fd56662305" providerId="ADAL" clId="{1EAB5079-6AAC-42B2-BC75-2A7C49DF04D5}" dt="2025-01-09T14:18:32.645" v="21979" actId="478"/>
          <ac:picMkLst>
            <pc:docMk/>
            <pc:sldMk cId="3120941135" sldId="390"/>
            <ac:picMk id="4" creationId="{BA4905A5-BEAE-7028-3664-DFFC476606AA}"/>
          </ac:picMkLst>
        </pc:picChg>
      </pc:sldChg>
      <pc:sldChg chg="addSp delSp modSp mod">
        <pc:chgData name="David PERROUSE" userId="58c86d61-600e-4fa1-808c-11fd56662305" providerId="ADAL" clId="{1EAB5079-6AAC-42B2-BC75-2A7C49DF04D5}" dt="2025-01-09T14:20:49.999" v="22001" actId="26606"/>
        <pc:sldMkLst>
          <pc:docMk/>
          <pc:sldMk cId="309772400" sldId="391"/>
        </pc:sldMkLst>
        <pc:spChg chg="mod">
          <ac:chgData name="David PERROUSE" userId="58c86d61-600e-4fa1-808c-11fd56662305" providerId="ADAL" clId="{1EAB5079-6AAC-42B2-BC75-2A7C49DF04D5}" dt="2025-01-09T14:18:04.122" v="21975" actId="313"/>
          <ac:spMkLst>
            <pc:docMk/>
            <pc:sldMk cId="309772400" sldId="391"/>
            <ac:spMk id="2" creationId="{2CB2EC8C-6DCA-E1E5-5ED3-283C6D65DF78}"/>
          </ac:spMkLst>
        </pc:spChg>
        <pc:spChg chg="del">
          <ac:chgData name="David PERROUSE" userId="58c86d61-600e-4fa1-808c-11fd56662305" providerId="ADAL" clId="{1EAB5079-6AAC-42B2-BC75-2A7C49DF04D5}" dt="2025-01-09T14:20:49.999" v="22001" actId="26606"/>
          <ac:spMkLst>
            <pc:docMk/>
            <pc:sldMk cId="309772400" sldId="391"/>
            <ac:spMk id="15" creationId="{2CF59E68-037D-30F2-D126-F01D8DB4D99F}"/>
          </ac:spMkLst>
        </pc:spChg>
        <pc:spChg chg="add">
          <ac:chgData name="David PERROUSE" userId="58c86d61-600e-4fa1-808c-11fd56662305" providerId="ADAL" clId="{1EAB5079-6AAC-42B2-BC75-2A7C49DF04D5}" dt="2025-01-09T14:20:49.999" v="22001" actId="26606"/>
          <ac:spMkLst>
            <pc:docMk/>
            <pc:sldMk cId="309772400" sldId="391"/>
            <ac:spMk id="20" creationId="{A4AC5506-6312-4701-8D3C-40187889A947}"/>
          </ac:spMkLst>
        </pc:spChg>
        <pc:picChg chg="add mod">
          <ac:chgData name="David PERROUSE" userId="58c86d61-600e-4fa1-808c-11fd56662305" providerId="ADAL" clId="{1EAB5079-6AAC-42B2-BC75-2A7C49DF04D5}" dt="2025-01-09T14:20:48.312" v="22000"/>
          <ac:picMkLst>
            <pc:docMk/>
            <pc:sldMk cId="309772400" sldId="391"/>
            <ac:picMk id="3" creationId="{30BC25A5-A70B-65D9-DA07-C4326DB08155}"/>
          </ac:picMkLst>
        </pc:picChg>
        <pc:picChg chg="del mod">
          <ac:chgData name="David PERROUSE" userId="58c86d61-600e-4fa1-808c-11fd56662305" providerId="ADAL" clId="{1EAB5079-6AAC-42B2-BC75-2A7C49DF04D5}" dt="2025-01-09T14:18:30.996" v="21977" actId="478"/>
          <ac:picMkLst>
            <pc:docMk/>
            <pc:sldMk cId="309772400" sldId="391"/>
            <ac:picMk id="4" creationId="{2CBF2438-D44D-944E-A342-E81AAAA3E410}"/>
          </ac:picMkLst>
        </pc:picChg>
      </pc:sldChg>
      <pc:sldChg chg="addSp delSp add del setBg delDesignElem">
        <pc:chgData name="David PERROUSE" userId="58c86d61-600e-4fa1-808c-11fd56662305" providerId="ADAL" clId="{1EAB5079-6AAC-42B2-BC75-2A7C49DF04D5}" dt="2025-01-09T14:19:09.369" v="21987"/>
        <pc:sldMkLst>
          <pc:docMk/>
          <pc:sldMk cId="1294259097" sldId="392"/>
        </pc:sldMkLst>
        <pc:spChg chg="add del">
          <ac:chgData name="David PERROUSE" userId="58c86d61-600e-4fa1-808c-11fd56662305" providerId="ADAL" clId="{1EAB5079-6AAC-42B2-BC75-2A7C49DF04D5}" dt="2025-01-09T14:19:09.369" v="21987"/>
          <ac:spMkLst>
            <pc:docMk/>
            <pc:sldMk cId="1294259097" sldId="392"/>
            <ac:spMk id="10" creationId="{3698BE90-3F78-DEC5-FA5E-DEF0BAF3BAA1}"/>
          </ac:spMkLst>
        </pc:spChg>
      </pc:sldChg>
      <pc:sldChg chg="addSp delSp modSp add del mod setBg delDesignElem">
        <pc:chgData name="David PERROUSE" userId="58c86d61-600e-4fa1-808c-11fd56662305" providerId="ADAL" clId="{1EAB5079-6AAC-42B2-BC75-2A7C49DF04D5}" dt="2025-01-09T14:18:57.572" v="21984" actId="2696"/>
        <pc:sldMkLst>
          <pc:docMk/>
          <pc:sldMk cId="3119924323" sldId="392"/>
        </pc:sldMkLst>
        <pc:spChg chg="del">
          <ac:chgData name="David PERROUSE" userId="58c86d61-600e-4fa1-808c-11fd56662305" providerId="ADAL" clId="{1EAB5079-6AAC-42B2-BC75-2A7C49DF04D5}" dt="2025-01-09T14:18:37.061" v="21981"/>
          <ac:spMkLst>
            <pc:docMk/>
            <pc:sldMk cId="3119924323" sldId="392"/>
            <ac:spMk id="10" creationId="{74DD3969-B3EA-1FDF-DE2D-DBC5607A4521}"/>
          </ac:spMkLst>
        </pc:spChg>
        <pc:graphicFrameChg chg="del">
          <ac:chgData name="David PERROUSE" userId="58c86d61-600e-4fa1-808c-11fd56662305" providerId="ADAL" clId="{1EAB5079-6AAC-42B2-BC75-2A7C49DF04D5}" dt="2025-01-09T14:18:49.757" v="21982" actId="478"/>
          <ac:graphicFrameMkLst>
            <pc:docMk/>
            <pc:sldMk cId="3119924323" sldId="392"/>
            <ac:graphicFrameMk id="3" creationId="{8EC3AEDC-254A-E4AA-2C6F-7BA9E74F15E5}"/>
          </ac:graphicFrameMkLst>
        </pc:graphicFrameChg>
        <pc:graphicFrameChg chg="add mod">
          <ac:chgData name="David PERROUSE" userId="58c86d61-600e-4fa1-808c-11fd56662305" providerId="ADAL" clId="{1EAB5079-6AAC-42B2-BC75-2A7C49DF04D5}" dt="2025-01-09T14:18:50.644" v="21983"/>
          <ac:graphicFrameMkLst>
            <pc:docMk/>
            <pc:sldMk cId="3119924323" sldId="392"/>
            <ac:graphicFrameMk id="5" creationId="{F85F0CCE-1926-6573-8649-F95BAE0C3D49}"/>
          </ac:graphicFrameMkLst>
        </pc:graphicFrameChg>
      </pc:sldChg>
      <pc:sldChg chg="addSp delSp modSp mod">
        <pc:chgData name="David PERROUSE" userId="58c86d61-600e-4fa1-808c-11fd56662305" providerId="ADAL" clId="{1EAB5079-6AAC-42B2-BC75-2A7C49DF04D5}" dt="2025-01-09T14:19:52.580" v="21997" actId="14100"/>
        <pc:sldMkLst>
          <pc:docMk/>
          <pc:sldMk cId="4245827121" sldId="392"/>
        </pc:sldMkLst>
        <pc:spChg chg="del">
          <ac:chgData name="David PERROUSE" userId="58c86d61-600e-4fa1-808c-11fd56662305" providerId="ADAL" clId="{1EAB5079-6AAC-42B2-BC75-2A7C49DF04D5}" dt="2025-01-09T14:19:30.132" v="21991" actId="478"/>
          <ac:spMkLst>
            <pc:docMk/>
            <pc:sldMk cId="4245827121" sldId="392"/>
            <ac:spMk id="4" creationId="{90135688-AD7A-6E7F-0E1F-0037517B741C}"/>
          </ac:spMkLst>
        </pc:spChg>
        <pc:spChg chg="add del mod">
          <ac:chgData name="David PERROUSE" userId="58c86d61-600e-4fa1-808c-11fd56662305" providerId="ADAL" clId="{1EAB5079-6AAC-42B2-BC75-2A7C49DF04D5}" dt="2025-01-09T14:19:49.021" v="21996" actId="478"/>
          <ac:spMkLst>
            <pc:docMk/>
            <pc:sldMk cId="4245827121" sldId="392"/>
            <ac:spMk id="6" creationId="{A7CE2D06-9D49-3C8C-9E9E-4438073C0823}"/>
          </ac:spMkLst>
        </pc:spChg>
        <pc:graphicFrameChg chg="mod modGraphic">
          <ac:chgData name="David PERROUSE" userId="58c86d61-600e-4fa1-808c-11fd56662305" providerId="ADAL" clId="{1EAB5079-6AAC-42B2-BC75-2A7C49DF04D5}" dt="2025-01-09T14:19:52.580" v="21997" actId="14100"/>
          <ac:graphicFrameMkLst>
            <pc:docMk/>
            <pc:sldMk cId="4245827121" sldId="392"/>
            <ac:graphicFrameMk id="3" creationId="{444B5327-F074-E9DB-D0DF-93177FB8F5A2}"/>
          </ac:graphicFrameMkLst>
        </pc:graphicFrameChg>
      </pc:sldChg>
    </pc:docChg>
  </pc:docChgLst>
  <pc:docChgLst>
    <pc:chgData name="David PERROUSE" userId="S::david.perrouse@efiautomotive.com::58c86d61-600e-4fa1-808c-11fd56662305" providerId="AD" clId="Web-{C4289CD1-D342-5AA3-E68C-6448DCCFFEDA}"/>
    <pc:docChg chg="modSld">
      <pc:chgData name="David PERROUSE" userId="S::david.perrouse@efiautomotive.com::58c86d61-600e-4fa1-808c-11fd56662305" providerId="AD" clId="Web-{C4289CD1-D342-5AA3-E68C-6448DCCFFEDA}" dt="2025-01-20T10:04:29.873" v="4" actId="20577"/>
      <pc:docMkLst>
        <pc:docMk/>
      </pc:docMkLst>
      <pc:sldChg chg="modSp">
        <pc:chgData name="David PERROUSE" userId="S::david.perrouse@efiautomotive.com::58c86d61-600e-4fa1-808c-11fd56662305" providerId="AD" clId="Web-{C4289CD1-D342-5AA3-E68C-6448DCCFFEDA}" dt="2025-01-20T10:04:29.873" v="4" actId="20577"/>
        <pc:sldMkLst>
          <pc:docMk/>
          <pc:sldMk cId="182612008" sldId="282"/>
        </pc:sldMkLst>
        <pc:spChg chg="mod">
          <ac:chgData name="David PERROUSE" userId="S::david.perrouse@efiautomotive.com::58c86d61-600e-4fa1-808c-11fd56662305" providerId="AD" clId="Web-{C4289CD1-D342-5AA3-E68C-6448DCCFFEDA}" dt="2025-01-20T10:04:29.873" v="4" actId="20577"/>
          <ac:spMkLst>
            <pc:docMk/>
            <pc:sldMk cId="182612008" sldId="282"/>
            <ac:spMk id="2" creationId="{16350390-FC39-3D50-3040-E233EB87126F}"/>
          </ac:spMkLst>
        </pc:spChg>
      </pc:sldChg>
    </pc:docChg>
  </pc:docChgLst>
  <pc:docChgLst>
    <pc:chgData name="David PERROUSE" userId="S::david.perrouse@efiautomotive.com::58c86d61-600e-4fa1-808c-11fd56662305" providerId="AD" clId="Web-{BA3D135E-CB2B-C79C-1FF2-5DB41950A14F}"/>
    <pc:docChg chg="addSld delSld modSld">
      <pc:chgData name="David PERROUSE" userId="S::david.perrouse@efiautomotive.com::58c86d61-600e-4fa1-808c-11fd56662305" providerId="AD" clId="Web-{BA3D135E-CB2B-C79C-1FF2-5DB41950A14F}" dt="2025-01-20T10:03:11.578" v="755" actId="20577"/>
      <pc:docMkLst>
        <pc:docMk/>
      </pc:docMkLst>
      <pc:sldChg chg="addSp modSp">
        <pc:chgData name="David PERROUSE" userId="S::david.perrouse@efiautomotive.com::58c86d61-600e-4fa1-808c-11fd56662305" providerId="AD" clId="Web-{BA3D135E-CB2B-C79C-1FF2-5DB41950A14F}" dt="2025-01-20T09:51:37.971" v="4" actId="14100"/>
        <pc:sldMkLst>
          <pc:docMk/>
          <pc:sldMk cId="182612008" sldId="282"/>
        </pc:sldMkLst>
        <pc:picChg chg="add mod">
          <ac:chgData name="David PERROUSE" userId="S::david.perrouse@efiautomotive.com::58c86d61-600e-4fa1-808c-11fd56662305" providerId="AD" clId="Web-{BA3D135E-CB2B-C79C-1FF2-5DB41950A14F}" dt="2025-01-20T09:51:37.971" v="4" actId="14100"/>
          <ac:picMkLst>
            <pc:docMk/>
            <pc:sldMk cId="182612008" sldId="282"/>
            <ac:picMk id="3" creationId="{F3455B8E-895A-8323-3120-05CD90137355}"/>
          </ac:picMkLst>
        </pc:picChg>
      </pc:sldChg>
      <pc:sldChg chg="addSp">
        <pc:chgData name="David PERROUSE" userId="S::david.perrouse@efiautomotive.com::58c86d61-600e-4fa1-808c-11fd56662305" providerId="AD" clId="Web-{BA3D135E-CB2B-C79C-1FF2-5DB41950A14F}" dt="2025-01-20T09:51:51.940" v="5"/>
        <pc:sldMkLst>
          <pc:docMk/>
          <pc:sldMk cId="4566520" sldId="284"/>
        </pc:sldMkLst>
        <pc:picChg chg="add">
          <ac:chgData name="David PERROUSE" userId="S::david.perrouse@efiautomotive.com::58c86d61-600e-4fa1-808c-11fd56662305" providerId="AD" clId="Web-{BA3D135E-CB2B-C79C-1FF2-5DB41950A14F}" dt="2025-01-20T09:51:51.940" v="5"/>
          <ac:picMkLst>
            <pc:docMk/>
            <pc:sldMk cId="4566520" sldId="284"/>
            <ac:picMk id="5" creationId="{1F634D42-77BA-C8B0-0346-8823835FC066}"/>
          </ac:picMkLst>
        </pc:picChg>
      </pc:sldChg>
      <pc:sldChg chg="addSp">
        <pc:chgData name="David PERROUSE" userId="S::david.perrouse@efiautomotive.com::58c86d61-600e-4fa1-808c-11fd56662305" providerId="AD" clId="Web-{BA3D135E-CB2B-C79C-1FF2-5DB41950A14F}" dt="2025-01-20T09:51:59.143" v="7"/>
        <pc:sldMkLst>
          <pc:docMk/>
          <pc:sldMk cId="3730180515" sldId="285"/>
        </pc:sldMkLst>
        <pc:picChg chg="add">
          <ac:chgData name="David PERROUSE" userId="S::david.perrouse@efiautomotive.com::58c86d61-600e-4fa1-808c-11fd56662305" providerId="AD" clId="Web-{BA3D135E-CB2B-C79C-1FF2-5DB41950A14F}" dt="2025-01-20T09:51:59.143" v="7"/>
          <ac:picMkLst>
            <pc:docMk/>
            <pc:sldMk cId="3730180515" sldId="285"/>
            <ac:picMk id="6" creationId="{E5E5021B-FC0F-B441-AEA9-F0C244C64911}"/>
          </ac:picMkLst>
        </pc:picChg>
      </pc:sldChg>
      <pc:sldChg chg="addSp">
        <pc:chgData name="David PERROUSE" userId="S::david.perrouse@efiautomotive.com::58c86d61-600e-4fa1-808c-11fd56662305" providerId="AD" clId="Web-{BA3D135E-CB2B-C79C-1FF2-5DB41950A14F}" dt="2025-01-20T09:52:00.331" v="8"/>
        <pc:sldMkLst>
          <pc:docMk/>
          <pc:sldMk cId="1212310472" sldId="286"/>
        </pc:sldMkLst>
        <pc:picChg chg="add">
          <ac:chgData name="David PERROUSE" userId="S::david.perrouse@efiautomotive.com::58c86d61-600e-4fa1-808c-11fd56662305" providerId="AD" clId="Web-{BA3D135E-CB2B-C79C-1FF2-5DB41950A14F}" dt="2025-01-20T09:52:00.331" v="8"/>
          <ac:picMkLst>
            <pc:docMk/>
            <pc:sldMk cId="1212310472" sldId="286"/>
            <ac:picMk id="6" creationId="{95DC50B6-381F-1CFF-0515-44BC27C1D060}"/>
          </ac:picMkLst>
        </pc:picChg>
      </pc:sldChg>
      <pc:sldChg chg="addSp">
        <pc:chgData name="David PERROUSE" userId="S::david.perrouse@efiautomotive.com::58c86d61-600e-4fa1-808c-11fd56662305" providerId="AD" clId="Web-{BA3D135E-CB2B-C79C-1FF2-5DB41950A14F}" dt="2025-01-20T09:52:40.222" v="31"/>
        <pc:sldMkLst>
          <pc:docMk/>
          <pc:sldMk cId="87422370" sldId="287"/>
        </pc:sldMkLst>
        <pc:picChg chg="add">
          <ac:chgData name="David PERROUSE" userId="S::david.perrouse@efiautomotive.com::58c86d61-600e-4fa1-808c-11fd56662305" providerId="AD" clId="Web-{BA3D135E-CB2B-C79C-1FF2-5DB41950A14F}" dt="2025-01-20T09:52:40.222" v="31"/>
          <ac:picMkLst>
            <pc:docMk/>
            <pc:sldMk cId="87422370" sldId="287"/>
            <ac:picMk id="4" creationId="{93495BCF-A075-6FC7-A208-4146771B18F9}"/>
          </ac:picMkLst>
        </pc:picChg>
      </pc:sldChg>
      <pc:sldChg chg="addSp">
        <pc:chgData name="David PERROUSE" userId="S::david.perrouse@efiautomotive.com::58c86d61-600e-4fa1-808c-11fd56662305" providerId="AD" clId="Web-{BA3D135E-CB2B-C79C-1FF2-5DB41950A14F}" dt="2025-01-20T09:52:02.284" v="9"/>
        <pc:sldMkLst>
          <pc:docMk/>
          <pc:sldMk cId="2356302649" sldId="288"/>
        </pc:sldMkLst>
        <pc:picChg chg="add">
          <ac:chgData name="David PERROUSE" userId="S::david.perrouse@efiautomotive.com::58c86d61-600e-4fa1-808c-11fd56662305" providerId="AD" clId="Web-{BA3D135E-CB2B-C79C-1FF2-5DB41950A14F}" dt="2025-01-20T09:52:02.284" v="9"/>
          <ac:picMkLst>
            <pc:docMk/>
            <pc:sldMk cId="2356302649" sldId="288"/>
            <ac:picMk id="4" creationId="{67A4469D-A59D-2E5B-4B48-B5884F402C05}"/>
          </ac:picMkLst>
        </pc:picChg>
      </pc:sldChg>
      <pc:sldChg chg="addSp">
        <pc:chgData name="David PERROUSE" userId="S::david.perrouse@efiautomotive.com::58c86d61-600e-4fa1-808c-11fd56662305" providerId="AD" clId="Web-{BA3D135E-CB2B-C79C-1FF2-5DB41950A14F}" dt="2025-01-20T09:52:06.050" v="11"/>
        <pc:sldMkLst>
          <pc:docMk/>
          <pc:sldMk cId="264049478" sldId="289"/>
        </pc:sldMkLst>
        <pc:picChg chg="add">
          <ac:chgData name="David PERROUSE" userId="S::david.perrouse@efiautomotive.com::58c86d61-600e-4fa1-808c-11fd56662305" providerId="AD" clId="Web-{BA3D135E-CB2B-C79C-1FF2-5DB41950A14F}" dt="2025-01-20T09:52:06.050" v="11"/>
          <ac:picMkLst>
            <pc:docMk/>
            <pc:sldMk cId="264049478" sldId="289"/>
            <ac:picMk id="4" creationId="{0CAAB969-CE2E-49E2-4D9B-818E956EA0A7}"/>
          </ac:picMkLst>
        </pc:picChg>
      </pc:sldChg>
      <pc:sldChg chg="addSp">
        <pc:chgData name="David PERROUSE" userId="S::david.perrouse@efiautomotive.com::58c86d61-600e-4fa1-808c-11fd56662305" providerId="AD" clId="Web-{BA3D135E-CB2B-C79C-1FF2-5DB41950A14F}" dt="2025-01-20T09:52:08.206" v="13"/>
        <pc:sldMkLst>
          <pc:docMk/>
          <pc:sldMk cId="4039799473" sldId="290"/>
        </pc:sldMkLst>
        <pc:picChg chg="add">
          <ac:chgData name="David PERROUSE" userId="S::david.perrouse@efiautomotive.com::58c86d61-600e-4fa1-808c-11fd56662305" providerId="AD" clId="Web-{BA3D135E-CB2B-C79C-1FF2-5DB41950A14F}" dt="2025-01-20T09:52:08.206" v="13"/>
          <ac:picMkLst>
            <pc:docMk/>
            <pc:sldMk cId="4039799473" sldId="290"/>
            <ac:picMk id="4" creationId="{966341B1-029A-D1AC-2F18-6385D9632607}"/>
          </ac:picMkLst>
        </pc:picChg>
      </pc:sldChg>
      <pc:sldChg chg="addSp">
        <pc:chgData name="David PERROUSE" userId="S::david.perrouse@efiautomotive.com::58c86d61-600e-4fa1-808c-11fd56662305" providerId="AD" clId="Web-{BA3D135E-CB2B-C79C-1FF2-5DB41950A14F}" dt="2025-01-20T09:52:13.534" v="15"/>
        <pc:sldMkLst>
          <pc:docMk/>
          <pc:sldMk cId="4243556560" sldId="291"/>
        </pc:sldMkLst>
        <pc:picChg chg="add">
          <ac:chgData name="David PERROUSE" userId="S::david.perrouse@efiautomotive.com::58c86d61-600e-4fa1-808c-11fd56662305" providerId="AD" clId="Web-{BA3D135E-CB2B-C79C-1FF2-5DB41950A14F}" dt="2025-01-20T09:52:13.534" v="15"/>
          <ac:picMkLst>
            <pc:docMk/>
            <pc:sldMk cId="4243556560" sldId="291"/>
            <ac:picMk id="4" creationId="{AD90D848-FEE9-419C-4F75-A051D587C5B9}"/>
          </ac:picMkLst>
        </pc:picChg>
      </pc:sldChg>
      <pc:sldChg chg="addSp">
        <pc:chgData name="David PERROUSE" userId="S::david.perrouse@efiautomotive.com::58c86d61-600e-4fa1-808c-11fd56662305" providerId="AD" clId="Web-{BA3D135E-CB2B-C79C-1FF2-5DB41950A14F}" dt="2025-01-20T09:52:37.175" v="29"/>
        <pc:sldMkLst>
          <pc:docMk/>
          <pc:sldMk cId="178014366" sldId="292"/>
        </pc:sldMkLst>
        <pc:picChg chg="add">
          <ac:chgData name="David PERROUSE" userId="S::david.perrouse@efiautomotive.com::58c86d61-600e-4fa1-808c-11fd56662305" providerId="AD" clId="Web-{BA3D135E-CB2B-C79C-1FF2-5DB41950A14F}" dt="2025-01-20T09:52:37.175" v="29"/>
          <ac:picMkLst>
            <pc:docMk/>
            <pc:sldMk cId="178014366" sldId="292"/>
            <ac:picMk id="4" creationId="{23F6BAE3-7D26-093A-0E50-CA4304234E3D}"/>
          </ac:picMkLst>
        </pc:picChg>
      </pc:sldChg>
      <pc:sldChg chg="addSp">
        <pc:chgData name="David PERROUSE" userId="S::david.perrouse@efiautomotive.com::58c86d61-600e-4fa1-808c-11fd56662305" providerId="AD" clId="Web-{BA3D135E-CB2B-C79C-1FF2-5DB41950A14F}" dt="2025-01-20T09:52:20.722" v="19"/>
        <pc:sldMkLst>
          <pc:docMk/>
          <pc:sldMk cId="3548962594" sldId="293"/>
        </pc:sldMkLst>
        <pc:picChg chg="add">
          <ac:chgData name="David PERROUSE" userId="S::david.perrouse@efiautomotive.com::58c86d61-600e-4fa1-808c-11fd56662305" providerId="AD" clId="Web-{BA3D135E-CB2B-C79C-1FF2-5DB41950A14F}" dt="2025-01-20T09:52:20.722" v="19"/>
          <ac:picMkLst>
            <pc:docMk/>
            <pc:sldMk cId="3548962594" sldId="293"/>
            <ac:picMk id="4" creationId="{F088D8C9-1C00-C326-F436-296434C9A791}"/>
          </ac:picMkLst>
        </pc:picChg>
      </pc:sldChg>
      <pc:sldChg chg="addSp">
        <pc:chgData name="David PERROUSE" userId="S::david.perrouse@efiautomotive.com::58c86d61-600e-4fa1-808c-11fd56662305" providerId="AD" clId="Web-{BA3D135E-CB2B-C79C-1FF2-5DB41950A14F}" dt="2025-01-20T09:52:26.831" v="23"/>
        <pc:sldMkLst>
          <pc:docMk/>
          <pc:sldMk cId="3746044588" sldId="295"/>
        </pc:sldMkLst>
        <pc:picChg chg="add">
          <ac:chgData name="David PERROUSE" userId="S::david.perrouse@efiautomotive.com::58c86d61-600e-4fa1-808c-11fd56662305" providerId="AD" clId="Web-{BA3D135E-CB2B-C79C-1FF2-5DB41950A14F}" dt="2025-01-20T09:52:26.831" v="23"/>
          <ac:picMkLst>
            <pc:docMk/>
            <pc:sldMk cId="3746044588" sldId="295"/>
            <ac:picMk id="4" creationId="{98F0D039-7402-A540-6816-E0D93809C935}"/>
          </ac:picMkLst>
        </pc:picChg>
      </pc:sldChg>
      <pc:sldChg chg="addSp">
        <pc:chgData name="David PERROUSE" userId="S::david.perrouse@efiautomotive.com::58c86d61-600e-4fa1-808c-11fd56662305" providerId="AD" clId="Web-{BA3D135E-CB2B-C79C-1FF2-5DB41950A14F}" dt="2025-01-20T09:52:29.331" v="25"/>
        <pc:sldMkLst>
          <pc:docMk/>
          <pc:sldMk cId="3458127672" sldId="297"/>
        </pc:sldMkLst>
        <pc:picChg chg="add">
          <ac:chgData name="David PERROUSE" userId="S::david.perrouse@efiautomotive.com::58c86d61-600e-4fa1-808c-11fd56662305" providerId="AD" clId="Web-{BA3D135E-CB2B-C79C-1FF2-5DB41950A14F}" dt="2025-01-20T09:52:29.331" v="25"/>
          <ac:picMkLst>
            <pc:docMk/>
            <pc:sldMk cId="3458127672" sldId="297"/>
            <ac:picMk id="4" creationId="{CFFCBB1A-9867-FE5A-2C3D-03DFA051216B}"/>
          </ac:picMkLst>
        </pc:picChg>
      </pc:sldChg>
      <pc:sldChg chg="addSp">
        <pc:chgData name="David PERROUSE" userId="S::david.perrouse@efiautomotive.com::58c86d61-600e-4fa1-808c-11fd56662305" providerId="AD" clId="Web-{BA3D135E-CB2B-C79C-1FF2-5DB41950A14F}" dt="2025-01-20T09:53:53.521" v="64"/>
        <pc:sldMkLst>
          <pc:docMk/>
          <pc:sldMk cId="4123230700" sldId="309"/>
        </pc:sldMkLst>
        <pc:picChg chg="add">
          <ac:chgData name="David PERROUSE" userId="S::david.perrouse@efiautomotive.com::58c86d61-600e-4fa1-808c-11fd56662305" providerId="AD" clId="Web-{BA3D135E-CB2B-C79C-1FF2-5DB41950A14F}" dt="2025-01-20T09:53:53.521" v="64"/>
          <ac:picMkLst>
            <pc:docMk/>
            <pc:sldMk cId="4123230700" sldId="309"/>
            <ac:picMk id="4" creationId="{93E1C3D2-8947-261B-D8DE-BA9ECEB9E305}"/>
          </ac:picMkLst>
        </pc:picChg>
      </pc:sldChg>
      <pc:sldChg chg="addSp">
        <pc:chgData name="David PERROUSE" userId="S::david.perrouse@efiautomotive.com::58c86d61-600e-4fa1-808c-11fd56662305" providerId="AD" clId="Web-{BA3D135E-CB2B-C79C-1FF2-5DB41950A14F}" dt="2025-01-20T09:53:57.755" v="67"/>
        <pc:sldMkLst>
          <pc:docMk/>
          <pc:sldMk cId="1712729127" sldId="310"/>
        </pc:sldMkLst>
        <pc:picChg chg="add">
          <ac:chgData name="David PERROUSE" userId="S::david.perrouse@efiautomotive.com::58c86d61-600e-4fa1-808c-11fd56662305" providerId="AD" clId="Web-{BA3D135E-CB2B-C79C-1FF2-5DB41950A14F}" dt="2025-01-20T09:53:57.755" v="67"/>
          <ac:picMkLst>
            <pc:docMk/>
            <pc:sldMk cId="1712729127" sldId="310"/>
            <ac:picMk id="4" creationId="{3BB38258-7AE8-609C-163B-0BE19F01C6AA}"/>
          </ac:picMkLst>
        </pc:picChg>
      </pc:sldChg>
      <pc:sldChg chg="addSp">
        <pc:chgData name="David PERROUSE" userId="S::david.perrouse@efiautomotive.com::58c86d61-600e-4fa1-808c-11fd56662305" providerId="AD" clId="Web-{BA3D135E-CB2B-C79C-1FF2-5DB41950A14F}" dt="2025-01-20T09:54:16.849" v="76"/>
        <pc:sldMkLst>
          <pc:docMk/>
          <pc:sldMk cId="1889148647" sldId="316"/>
        </pc:sldMkLst>
        <pc:picChg chg="add">
          <ac:chgData name="David PERROUSE" userId="S::david.perrouse@efiautomotive.com::58c86d61-600e-4fa1-808c-11fd56662305" providerId="AD" clId="Web-{BA3D135E-CB2B-C79C-1FF2-5DB41950A14F}" dt="2025-01-20T09:54:16.849" v="76"/>
          <ac:picMkLst>
            <pc:docMk/>
            <pc:sldMk cId="1889148647" sldId="316"/>
            <ac:picMk id="4" creationId="{223F9729-FE57-C365-86C0-C13EAF70406D}"/>
          </ac:picMkLst>
        </pc:picChg>
      </pc:sldChg>
      <pc:sldChg chg="addSp">
        <pc:chgData name="David PERROUSE" userId="S::david.perrouse@efiautomotive.com::58c86d61-600e-4fa1-808c-11fd56662305" providerId="AD" clId="Web-{BA3D135E-CB2B-C79C-1FF2-5DB41950A14F}" dt="2025-01-20T09:52:03.659" v="10"/>
        <pc:sldMkLst>
          <pc:docMk/>
          <pc:sldMk cId="1794267956" sldId="322"/>
        </pc:sldMkLst>
        <pc:picChg chg="add">
          <ac:chgData name="David PERROUSE" userId="S::david.perrouse@efiautomotive.com::58c86d61-600e-4fa1-808c-11fd56662305" providerId="AD" clId="Web-{BA3D135E-CB2B-C79C-1FF2-5DB41950A14F}" dt="2025-01-20T09:52:03.659" v="10"/>
          <ac:picMkLst>
            <pc:docMk/>
            <pc:sldMk cId="1794267956" sldId="322"/>
            <ac:picMk id="5" creationId="{B4A27738-CB74-9CD4-DFEB-006D84DAC1A9}"/>
          </ac:picMkLst>
        </pc:picChg>
      </pc:sldChg>
      <pc:sldChg chg="addSp">
        <pc:chgData name="David PERROUSE" userId="S::david.perrouse@efiautomotive.com::58c86d61-600e-4fa1-808c-11fd56662305" providerId="AD" clId="Web-{BA3D135E-CB2B-C79C-1FF2-5DB41950A14F}" dt="2025-01-20T09:52:07.050" v="12"/>
        <pc:sldMkLst>
          <pc:docMk/>
          <pc:sldMk cId="2966331827" sldId="324"/>
        </pc:sldMkLst>
        <pc:picChg chg="add">
          <ac:chgData name="David PERROUSE" userId="S::david.perrouse@efiautomotive.com::58c86d61-600e-4fa1-808c-11fd56662305" providerId="AD" clId="Web-{BA3D135E-CB2B-C79C-1FF2-5DB41950A14F}" dt="2025-01-20T09:52:07.050" v="12"/>
          <ac:picMkLst>
            <pc:docMk/>
            <pc:sldMk cId="2966331827" sldId="324"/>
            <ac:picMk id="5" creationId="{86149DCE-ABC5-B1BB-317B-5F667B340804}"/>
          </ac:picMkLst>
        </pc:picChg>
      </pc:sldChg>
      <pc:sldChg chg="addSp">
        <pc:chgData name="David PERROUSE" userId="S::david.perrouse@efiautomotive.com::58c86d61-600e-4fa1-808c-11fd56662305" providerId="AD" clId="Web-{BA3D135E-CB2B-C79C-1FF2-5DB41950A14F}" dt="2025-01-20T09:52:11.487" v="14"/>
        <pc:sldMkLst>
          <pc:docMk/>
          <pc:sldMk cId="3967444568" sldId="325"/>
        </pc:sldMkLst>
        <pc:picChg chg="add">
          <ac:chgData name="David PERROUSE" userId="S::david.perrouse@efiautomotive.com::58c86d61-600e-4fa1-808c-11fd56662305" providerId="AD" clId="Web-{BA3D135E-CB2B-C79C-1FF2-5DB41950A14F}" dt="2025-01-20T09:52:11.487" v="14"/>
          <ac:picMkLst>
            <pc:docMk/>
            <pc:sldMk cId="3967444568" sldId="325"/>
            <ac:picMk id="5" creationId="{EC59B674-ABE1-1BCD-3FF5-574F9062EB0E}"/>
          </ac:picMkLst>
        </pc:picChg>
      </pc:sldChg>
      <pc:sldChg chg="addSp">
        <pc:chgData name="David PERROUSE" userId="S::david.perrouse@efiautomotive.com::58c86d61-600e-4fa1-808c-11fd56662305" providerId="AD" clId="Web-{BA3D135E-CB2B-C79C-1FF2-5DB41950A14F}" dt="2025-01-20T09:52:14.659" v="16"/>
        <pc:sldMkLst>
          <pc:docMk/>
          <pc:sldMk cId="4104891696" sldId="326"/>
        </pc:sldMkLst>
        <pc:picChg chg="add">
          <ac:chgData name="David PERROUSE" userId="S::david.perrouse@efiautomotive.com::58c86d61-600e-4fa1-808c-11fd56662305" providerId="AD" clId="Web-{BA3D135E-CB2B-C79C-1FF2-5DB41950A14F}" dt="2025-01-20T09:52:14.659" v="16"/>
          <ac:picMkLst>
            <pc:docMk/>
            <pc:sldMk cId="4104891696" sldId="326"/>
            <ac:picMk id="5" creationId="{B623784A-C557-99D3-AFC6-8735B9311A3A}"/>
          </ac:picMkLst>
        </pc:picChg>
      </pc:sldChg>
      <pc:sldChg chg="addSp">
        <pc:chgData name="David PERROUSE" userId="S::david.perrouse@efiautomotive.com::58c86d61-600e-4fa1-808c-11fd56662305" providerId="AD" clId="Web-{BA3D135E-CB2B-C79C-1FF2-5DB41950A14F}" dt="2025-01-20T09:52:17.003" v="17"/>
        <pc:sldMkLst>
          <pc:docMk/>
          <pc:sldMk cId="2541345908" sldId="327"/>
        </pc:sldMkLst>
        <pc:picChg chg="add">
          <ac:chgData name="David PERROUSE" userId="S::david.perrouse@efiautomotive.com::58c86d61-600e-4fa1-808c-11fd56662305" providerId="AD" clId="Web-{BA3D135E-CB2B-C79C-1FF2-5DB41950A14F}" dt="2025-01-20T09:52:17.003" v="17"/>
          <ac:picMkLst>
            <pc:docMk/>
            <pc:sldMk cId="2541345908" sldId="327"/>
            <ac:picMk id="4" creationId="{D1479427-CFCD-F73E-1AD5-B82D2F7FD54C}"/>
          </ac:picMkLst>
        </pc:picChg>
      </pc:sldChg>
      <pc:sldChg chg="addSp">
        <pc:chgData name="David PERROUSE" userId="S::david.perrouse@efiautomotive.com::58c86d61-600e-4fa1-808c-11fd56662305" providerId="AD" clId="Web-{BA3D135E-CB2B-C79C-1FF2-5DB41950A14F}" dt="2025-01-20T09:52:18.566" v="18"/>
        <pc:sldMkLst>
          <pc:docMk/>
          <pc:sldMk cId="3282419916" sldId="328"/>
        </pc:sldMkLst>
        <pc:picChg chg="add">
          <ac:chgData name="David PERROUSE" userId="S::david.perrouse@efiautomotive.com::58c86d61-600e-4fa1-808c-11fd56662305" providerId="AD" clId="Web-{BA3D135E-CB2B-C79C-1FF2-5DB41950A14F}" dt="2025-01-20T09:52:18.566" v="18"/>
          <ac:picMkLst>
            <pc:docMk/>
            <pc:sldMk cId="3282419916" sldId="328"/>
            <ac:picMk id="5" creationId="{9151E22C-5B79-C5E5-60A2-28B7F5C357AD}"/>
          </ac:picMkLst>
        </pc:picChg>
      </pc:sldChg>
      <pc:sldChg chg="addSp">
        <pc:chgData name="David PERROUSE" userId="S::david.perrouse@efiautomotive.com::58c86d61-600e-4fa1-808c-11fd56662305" providerId="AD" clId="Web-{BA3D135E-CB2B-C79C-1FF2-5DB41950A14F}" dt="2025-01-20T09:52:22.800" v="20"/>
        <pc:sldMkLst>
          <pc:docMk/>
          <pc:sldMk cId="2091953209" sldId="329"/>
        </pc:sldMkLst>
        <pc:picChg chg="add">
          <ac:chgData name="David PERROUSE" userId="S::david.perrouse@efiautomotive.com::58c86d61-600e-4fa1-808c-11fd56662305" providerId="AD" clId="Web-{BA3D135E-CB2B-C79C-1FF2-5DB41950A14F}" dt="2025-01-20T09:52:22.800" v="20"/>
          <ac:picMkLst>
            <pc:docMk/>
            <pc:sldMk cId="2091953209" sldId="329"/>
            <ac:picMk id="5" creationId="{E06B7BD0-780E-60E3-28BA-02D0D1949183}"/>
          </ac:picMkLst>
        </pc:picChg>
      </pc:sldChg>
      <pc:sldChg chg="addSp">
        <pc:chgData name="David PERROUSE" userId="S::david.perrouse@efiautomotive.com::58c86d61-600e-4fa1-808c-11fd56662305" providerId="AD" clId="Web-{BA3D135E-CB2B-C79C-1FF2-5DB41950A14F}" dt="2025-01-20T09:52:28.191" v="24"/>
        <pc:sldMkLst>
          <pc:docMk/>
          <pc:sldMk cId="1421939915" sldId="330"/>
        </pc:sldMkLst>
        <pc:picChg chg="add">
          <ac:chgData name="David PERROUSE" userId="S::david.perrouse@efiautomotive.com::58c86d61-600e-4fa1-808c-11fd56662305" providerId="AD" clId="Web-{BA3D135E-CB2B-C79C-1FF2-5DB41950A14F}" dt="2025-01-20T09:52:28.191" v="24"/>
          <ac:picMkLst>
            <pc:docMk/>
            <pc:sldMk cId="1421939915" sldId="330"/>
            <ac:picMk id="5" creationId="{3643E728-D43D-FAD8-080D-D74DE0D3ED52}"/>
          </ac:picMkLst>
        </pc:picChg>
      </pc:sldChg>
      <pc:sldChg chg="addSp">
        <pc:chgData name="David PERROUSE" userId="S::david.perrouse@efiautomotive.com::58c86d61-600e-4fa1-808c-11fd56662305" providerId="AD" clId="Web-{BA3D135E-CB2B-C79C-1FF2-5DB41950A14F}" dt="2025-01-20T09:52:31.988" v="26"/>
        <pc:sldMkLst>
          <pc:docMk/>
          <pc:sldMk cId="2088755407" sldId="332"/>
        </pc:sldMkLst>
        <pc:picChg chg="add">
          <ac:chgData name="David PERROUSE" userId="S::david.perrouse@efiautomotive.com::58c86d61-600e-4fa1-808c-11fd56662305" providerId="AD" clId="Web-{BA3D135E-CB2B-C79C-1FF2-5DB41950A14F}" dt="2025-01-20T09:52:31.988" v="26"/>
          <ac:picMkLst>
            <pc:docMk/>
            <pc:sldMk cId="2088755407" sldId="332"/>
            <ac:picMk id="5" creationId="{6A2936B0-AAED-4F79-E438-88B2B93746CA}"/>
          </ac:picMkLst>
        </pc:picChg>
      </pc:sldChg>
      <pc:sldChg chg="addSp">
        <pc:chgData name="David PERROUSE" userId="S::david.perrouse@efiautomotive.com::58c86d61-600e-4fa1-808c-11fd56662305" providerId="AD" clId="Web-{BA3D135E-CB2B-C79C-1FF2-5DB41950A14F}" dt="2025-01-20T09:52:38.269" v="30"/>
        <pc:sldMkLst>
          <pc:docMk/>
          <pc:sldMk cId="1555876031" sldId="333"/>
        </pc:sldMkLst>
        <pc:picChg chg="add">
          <ac:chgData name="David PERROUSE" userId="S::david.perrouse@efiautomotive.com::58c86d61-600e-4fa1-808c-11fd56662305" providerId="AD" clId="Web-{BA3D135E-CB2B-C79C-1FF2-5DB41950A14F}" dt="2025-01-20T09:52:38.269" v="30"/>
          <ac:picMkLst>
            <pc:docMk/>
            <pc:sldMk cId="1555876031" sldId="333"/>
            <ac:picMk id="5" creationId="{DE8C91F6-B4D6-6637-8E4C-022AE27BC0AB}"/>
          </ac:picMkLst>
        </pc:picChg>
      </pc:sldChg>
      <pc:sldChg chg="addSp">
        <pc:chgData name="David PERROUSE" userId="S::david.perrouse@efiautomotive.com::58c86d61-600e-4fa1-808c-11fd56662305" providerId="AD" clId="Web-{BA3D135E-CB2B-C79C-1FF2-5DB41950A14F}" dt="2025-01-20T09:52:41.238" v="32"/>
        <pc:sldMkLst>
          <pc:docMk/>
          <pc:sldMk cId="2552109404" sldId="334"/>
        </pc:sldMkLst>
        <pc:picChg chg="add">
          <ac:chgData name="David PERROUSE" userId="S::david.perrouse@efiautomotive.com::58c86d61-600e-4fa1-808c-11fd56662305" providerId="AD" clId="Web-{BA3D135E-CB2B-C79C-1FF2-5DB41950A14F}" dt="2025-01-20T09:52:41.238" v="32"/>
          <ac:picMkLst>
            <pc:docMk/>
            <pc:sldMk cId="2552109404" sldId="334"/>
            <ac:picMk id="5" creationId="{B196F1D3-9023-B782-C23B-BE3CDB1C1210}"/>
          </ac:picMkLst>
        </pc:picChg>
      </pc:sldChg>
      <pc:sldChg chg="addSp modSp">
        <pc:chgData name="David PERROUSE" userId="S::david.perrouse@efiautomotive.com::58c86d61-600e-4fa1-808c-11fd56662305" providerId="AD" clId="Web-{BA3D135E-CB2B-C79C-1FF2-5DB41950A14F}" dt="2025-01-20T09:58:21.120" v="170" actId="20577"/>
        <pc:sldMkLst>
          <pc:docMk/>
          <pc:sldMk cId="533700910" sldId="336"/>
        </pc:sldMkLst>
        <pc:spChg chg="mod">
          <ac:chgData name="David PERROUSE" userId="S::david.perrouse@efiautomotive.com::58c86d61-600e-4fa1-808c-11fd56662305" providerId="AD" clId="Web-{BA3D135E-CB2B-C79C-1FF2-5DB41950A14F}" dt="2025-01-20T09:58:21.120" v="170" actId="20577"/>
          <ac:spMkLst>
            <pc:docMk/>
            <pc:sldMk cId="533700910" sldId="336"/>
            <ac:spMk id="3" creationId="{80C770ED-D99B-F3FE-0453-E09CFBA310CC}"/>
          </ac:spMkLst>
        </pc:spChg>
        <pc:picChg chg="add">
          <ac:chgData name="David PERROUSE" userId="S::david.perrouse@efiautomotive.com::58c86d61-600e-4fa1-808c-11fd56662305" providerId="AD" clId="Web-{BA3D135E-CB2B-C79C-1FF2-5DB41950A14F}" dt="2025-01-20T09:51:55.721" v="6"/>
          <ac:picMkLst>
            <pc:docMk/>
            <pc:sldMk cId="533700910" sldId="336"/>
            <ac:picMk id="6" creationId="{7E4A957C-BE28-369B-CBDA-85ABA4FBB7BB}"/>
          </ac:picMkLst>
        </pc:picChg>
      </pc:sldChg>
      <pc:sldChg chg="addSp">
        <pc:chgData name="David PERROUSE" userId="S::david.perrouse@efiautomotive.com::58c86d61-600e-4fa1-808c-11fd56662305" providerId="AD" clId="Web-{BA3D135E-CB2B-C79C-1FF2-5DB41950A14F}" dt="2025-01-20T09:52:24.050" v="21"/>
        <pc:sldMkLst>
          <pc:docMk/>
          <pc:sldMk cId="1895039237" sldId="337"/>
        </pc:sldMkLst>
        <pc:picChg chg="add">
          <ac:chgData name="David PERROUSE" userId="S::david.perrouse@efiautomotive.com::58c86d61-600e-4fa1-808c-11fd56662305" providerId="AD" clId="Web-{BA3D135E-CB2B-C79C-1FF2-5DB41950A14F}" dt="2025-01-20T09:52:24.050" v="21"/>
          <ac:picMkLst>
            <pc:docMk/>
            <pc:sldMk cId="1895039237" sldId="337"/>
            <ac:picMk id="4" creationId="{CEF58116-DEFF-CAAE-003A-4F52FF6B5168}"/>
          </ac:picMkLst>
        </pc:picChg>
      </pc:sldChg>
      <pc:sldChg chg="addSp">
        <pc:chgData name="David PERROUSE" userId="S::david.perrouse@efiautomotive.com::58c86d61-600e-4fa1-808c-11fd56662305" providerId="AD" clId="Web-{BA3D135E-CB2B-C79C-1FF2-5DB41950A14F}" dt="2025-01-20T09:54:15.474" v="75"/>
        <pc:sldMkLst>
          <pc:docMk/>
          <pc:sldMk cId="266322288" sldId="340"/>
        </pc:sldMkLst>
        <pc:picChg chg="add">
          <ac:chgData name="David PERROUSE" userId="S::david.perrouse@efiautomotive.com::58c86d61-600e-4fa1-808c-11fd56662305" providerId="AD" clId="Web-{BA3D135E-CB2B-C79C-1FF2-5DB41950A14F}" dt="2025-01-20T09:54:15.474" v="75"/>
          <ac:picMkLst>
            <pc:docMk/>
            <pc:sldMk cId="266322288" sldId="340"/>
            <ac:picMk id="5" creationId="{242D8D1D-C70C-43B2-B249-1F32166EC39B}"/>
          </ac:picMkLst>
        </pc:picChg>
      </pc:sldChg>
      <pc:sldChg chg="addSp">
        <pc:chgData name="David PERROUSE" userId="S::david.perrouse@efiautomotive.com::58c86d61-600e-4fa1-808c-11fd56662305" providerId="AD" clId="Web-{BA3D135E-CB2B-C79C-1FF2-5DB41950A14F}" dt="2025-01-20T09:54:05.818" v="72"/>
        <pc:sldMkLst>
          <pc:docMk/>
          <pc:sldMk cId="351342457" sldId="341"/>
        </pc:sldMkLst>
        <pc:picChg chg="add">
          <ac:chgData name="David PERROUSE" userId="S::david.perrouse@efiautomotive.com::58c86d61-600e-4fa1-808c-11fd56662305" providerId="AD" clId="Web-{BA3D135E-CB2B-C79C-1FF2-5DB41950A14F}" dt="2025-01-20T09:54:05.818" v="72"/>
          <ac:picMkLst>
            <pc:docMk/>
            <pc:sldMk cId="351342457" sldId="341"/>
            <ac:picMk id="5" creationId="{51B05E44-F95E-5059-5FC5-CBD3D4AA8949}"/>
          </ac:picMkLst>
        </pc:picChg>
      </pc:sldChg>
      <pc:sldChg chg="addSp">
        <pc:chgData name="David PERROUSE" userId="S::david.perrouse@efiautomotive.com::58c86d61-600e-4fa1-808c-11fd56662305" providerId="AD" clId="Web-{BA3D135E-CB2B-C79C-1FF2-5DB41950A14F}" dt="2025-01-20T09:54:01.318" v="70"/>
        <pc:sldMkLst>
          <pc:docMk/>
          <pc:sldMk cId="2166817172" sldId="342"/>
        </pc:sldMkLst>
        <pc:picChg chg="add">
          <ac:chgData name="David PERROUSE" userId="S::david.perrouse@efiautomotive.com::58c86d61-600e-4fa1-808c-11fd56662305" providerId="AD" clId="Web-{BA3D135E-CB2B-C79C-1FF2-5DB41950A14F}" dt="2025-01-20T09:54:01.318" v="70"/>
          <ac:picMkLst>
            <pc:docMk/>
            <pc:sldMk cId="2166817172" sldId="342"/>
            <ac:picMk id="4" creationId="{470E642C-976A-F87B-B446-7D530C9B9705}"/>
          </ac:picMkLst>
        </pc:picChg>
      </pc:sldChg>
      <pc:sldChg chg="addSp">
        <pc:chgData name="David PERROUSE" userId="S::david.perrouse@efiautomotive.com::58c86d61-600e-4fa1-808c-11fd56662305" providerId="AD" clId="Web-{BA3D135E-CB2B-C79C-1FF2-5DB41950A14F}" dt="2025-01-20T09:54:07.833" v="73"/>
        <pc:sldMkLst>
          <pc:docMk/>
          <pc:sldMk cId="407252971" sldId="345"/>
        </pc:sldMkLst>
        <pc:picChg chg="add">
          <ac:chgData name="David PERROUSE" userId="S::david.perrouse@efiautomotive.com::58c86d61-600e-4fa1-808c-11fd56662305" providerId="AD" clId="Web-{BA3D135E-CB2B-C79C-1FF2-5DB41950A14F}" dt="2025-01-20T09:54:07.833" v="73"/>
          <ac:picMkLst>
            <pc:docMk/>
            <pc:sldMk cId="407252971" sldId="345"/>
            <ac:picMk id="5" creationId="{DD113362-FB0F-3D74-E81F-BD29F6041EAF}"/>
          </ac:picMkLst>
        </pc:picChg>
      </pc:sldChg>
      <pc:sldChg chg="addSp">
        <pc:chgData name="David PERROUSE" userId="S::david.perrouse@efiautomotive.com::58c86d61-600e-4fa1-808c-11fd56662305" providerId="AD" clId="Web-{BA3D135E-CB2B-C79C-1FF2-5DB41950A14F}" dt="2025-01-20T09:54:00.380" v="69"/>
        <pc:sldMkLst>
          <pc:docMk/>
          <pc:sldMk cId="284982342" sldId="346"/>
        </pc:sldMkLst>
        <pc:picChg chg="add">
          <ac:chgData name="David PERROUSE" userId="S::david.perrouse@efiautomotive.com::58c86d61-600e-4fa1-808c-11fd56662305" providerId="AD" clId="Web-{BA3D135E-CB2B-C79C-1FF2-5DB41950A14F}" dt="2025-01-20T09:54:00.380" v="69"/>
          <ac:picMkLst>
            <pc:docMk/>
            <pc:sldMk cId="284982342" sldId="346"/>
            <ac:picMk id="4" creationId="{F6B436CC-0D6F-2B20-7F9D-6FF8ADFDFA49}"/>
          </ac:picMkLst>
        </pc:picChg>
      </pc:sldChg>
      <pc:sldChg chg="addSp">
        <pc:chgData name="David PERROUSE" userId="S::david.perrouse@efiautomotive.com::58c86d61-600e-4fa1-808c-11fd56662305" providerId="AD" clId="Web-{BA3D135E-CB2B-C79C-1FF2-5DB41950A14F}" dt="2025-01-20T09:54:02.036" v="71"/>
        <pc:sldMkLst>
          <pc:docMk/>
          <pc:sldMk cId="41400428" sldId="347"/>
        </pc:sldMkLst>
        <pc:picChg chg="add">
          <ac:chgData name="David PERROUSE" userId="S::david.perrouse@efiautomotive.com::58c86d61-600e-4fa1-808c-11fd56662305" providerId="AD" clId="Web-{BA3D135E-CB2B-C79C-1FF2-5DB41950A14F}" dt="2025-01-20T09:54:02.036" v="71"/>
          <ac:picMkLst>
            <pc:docMk/>
            <pc:sldMk cId="41400428" sldId="347"/>
            <ac:picMk id="5" creationId="{1D7365F1-6B47-6194-08C6-EF67EE8DA520}"/>
          </ac:picMkLst>
        </pc:picChg>
      </pc:sldChg>
      <pc:sldChg chg="addSp">
        <pc:chgData name="David PERROUSE" userId="S::david.perrouse@efiautomotive.com::58c86d61-600e-4fa1-808c-11fd56662305" providerId="AD" clId="Web-{BA3D135E-CB2B-C79C-1FF2-5DB41950A14F}" dt="2025-01-20T09:53:58.458" v="68"/>
        <pc:sldMkLst>
          <pc:docMk/>
          <pc:sldMk cId="2003352155" sldId="348"/>
        </pc:sldMkLst>
        <pc:picChg chg="add">
          <ac:chgData name="David PERROUSE" userId="S::david.perrouse@efiautomotive.com::58c86d61-600e-4fa1-808c-11fd56662305" providerId="AD" clId="Web-{BA3D135E-CB2B-C79C-1FF2-5DB41950A14F}" dt="2025-01-20T09:53:58.458" v="68"/>
          <ac:picMkLst>
            <pc:docMk/>
            <pc:sldMk cId="2003352155" sldId="348"/>
            <ac:picMk id="5" creationId="{1803F32E-5A1F-CB4D-103C-620F6E562CF9}"/>
          </ac:picMkLst>
        </pc:picChg>
      </pc:sldChg>
      <pc:sldChg chg="addSp">
        <pc:chgData name="David PERROUSE" userId="S::david.perrouse@efiautomotive.com::58c86d61-600e-4fa1-808c-11fd56662305" providerId="AD" clId="Web-{BA3D135E-CB2B-C79C-1FF2-5DB41950A14F}" dt="2025-01-20T09:53:56.911" v="66"/>
        <pc:sldMkLst>
          <pc:docMk/>
          <pc:sldMk cId="1053223093" sldId="349"/>
        </pc:sldMkLst>
        <pc:picChg chg="add">
          <ac:chgData name="David PERROUSE" userId="S::david.perrouse@efiautomotive.com::58c86d61-600e-4fa1-808c-11fd56662305" providerId="AD" clId="Web-{BA3D135E-CB2B-C79C-1FF2-5DB41950A14F}" dt="2025-01-20T09:53:56.911" v="66"/>
          <ac:picMkLst>
            <pc:docMk/>
            <pc:sldMk cId="1053223093" sldId="349"/>
            <ac:picMk id="4" creationId="{34E8C75D-C9DE-2F72-55BA-B32EFEEDE887}"/>
          </ac:picMkLst>
        </pc:picChg>
      </pc:sldChg>
      <pc:sldChg chg="addSp">
        <pc:chgData name="David PERROUSE" userId="S::david.perrouse@efiautomotive.com::58c86d61-600e-4fa1-808c-11fd56662305" providerId="AD" clId="Web-{BA3D135E-CB2B-C79C-1FF2-5DB41950A14F}" dt="2025-01-20T09:53:54.630" v="65"/>
        <pc:sldMkLst>
          <pc:docMk/>
          <pc:sldMk cId="16242511" sldId="350"/>
        </pc:sldMkLst>
        <pc:picChg chg="add">
          <ac:chgData name="David PERROUSE" userId="S::david.perrouse@efiautomotive.com::58c86d61-600e-4fa1-808c-11fd56662305" providerId="AD" clId="Web-{BA3D135E-CB2B-C79C-1FF2-5DB41950A14F}" dt="2025-01-20T09:53:54.630" v="65"/>
          <ac:picMkLst>
            <pc:docMk/>
            <pc:sldMk cId="16242511" sldId="350"/>
            <ac:picMk id="5" creationId="{366B4309-53F8-F81D-C803-3E67CFB2C152}"/>
          </ac:picMkLst>
        </pc:picChg>
      </pc:sldChg>
      <pc:sldChg chg="addSp delSp">
        <pc:chgData name="David PERROUSE" userId="S::david.perrouse@efiautomotive.com::58c86d61-600e-4fa1-808c-11fd56662305" providerId="AD" clId="Web-{BA3D135E-CB2B-C79C-1FF2-5DB41950A14F}" dt="2025-01-20T09:53:44.958" v="61"/>
        <pc:sldMkLst>
          <pc:docMk/>
          <pc:sldMk cId="3602978550" sldId="351"/>
        </pc:sldMkLst>
        <pc:picChg chg="add">
          <ac:chgData name="David PERROUSE" userId="S::david.perrouse@efiautomotive.com::58c86d61-600e-4fa1-808c-11fd56662305" providerId="AD" clId="Web-{BA3D135E-CB2B-C79C-1FF2-5DB41950A14F}" dt="2025-01-20T09:53:31.458" v="54"/>
          <ac:picMkLst>
            <pc:docMk/>
            <pc:sldMk cId="3602978550" sldId="351"/>
            <ac:picMk id="4" creationId="{E5929C71-7E96-E7C2-4251-83575B5E3FC4}"/>
          </ac:picMkLst>
        </pc:picChg>
        <pc:picChg chg="add del">
          <ac:chgData name="David PERROUSE" userId="S::david.perrouse@efiautomotive.com::58c86d61-600e-4fa1-808c-11fd56662305" providerId="AD" clId="Web-{BA3D135E-CB2B-C79C-1FF2-5DB41950A14F}" dt="2025-01-20T09:53:44.958" v="61"/>
          <ac:picMkLst>
            <pc:docMk/>
            <pc:sldMk cId="3602978550" sldId="351"/>
            <ac:picMk id="7" creationId="{831C8CE5-7E3F-1014-764B-01BD41B4D27D}"/>
          </ac:picMkLst>
        </pc:picChg>
      </pc:sldChg>
      <pc:sldChg chg="addSp delSp modSp">
        <pc:chgData name="David PERROUSE" userId="S::david.perrouse@efiautomotive.com::58c86d61-600e-4fa1-808c-11fd56662305" providerId="AD" clId="Web-{BA3D135E-CB2B-C79C-1FF2-5DB41950A14F}" dt="2025-01-20T09:53:40.145" v="60"/>
        <pc:sldMkLst>
          <pc:docMk/>
          <pc:sldMk cId="3616941427" sldId="352"/>
        </pc:sldMkLst>
        <pc:picChg chg="add">
          <ac:chgData name="David PERROUSE" userId="S::david.perrouse@efiautomotive.com::58c86d61-600e-4fa1-808c-11fd56662305" providerId="AD" clId="Web-{BA3D135E-CB2B-C79C-1FF2-5DB41950A14F}" dt="2025-01-20T09:53:33.208" v="56"/>
          <ac:picMkLst>
            <pc:docMk/>
            <pc:sldMk cId="3616941427" sldId="352"/>
            <ac:picMk id="5" creationId="{D29F593D-9224-4561-660B-144869A8875C}"/>
          </ac:picMkLst>
        </pc:picChg>
        <pc:picChg chg="add del mod">
          <ac:chgData name="David PERROUSE" userId="S::david.perrouse@efiautomotive.com::58c86d61-600e-4fa1-808c-11fd56662305" providerId="AD" clId="Web-{BA3D135E-CB2B-C79C-1FF2-5DB41950A14F}" dt="2025-01-20T09:53:40.145" v="60"/>
          <ac:picMkLst>
            <pc:docMk/>
            <pc:sldMk cId="3616941427" sldId="352"/>
            <ac:picMk id="7" creationId="{8503773B-57B6-698A-6DB5-60E317FC1BFC}"/>
          </ac:picMkLst>
        </pc:picChg>
      </pc:sldChg>
      <pc:sldChg chg="addSp delSp">
        <pc:chgData name="David PERROUSE" userId="S::david.perrouse@efiautomotive.com::58c86d61-600e-4fa1-808c-11fd56662305" providerId="AD" clId="Web-{BA3D135E-CB2B-C79C-1FF2-5DB41950A14F}" dt="2025-01-20T09:53:48.489" v="62"/>
        <pc:sldMkLst>
          <pc:docMk/>
          <pc:sldMk cId="4266541531" sldId="354"/>
        </pc:sldMkLst>
        <pc:picChg chg="add">
          <ac:chgData name="David PERROUSE" userId="S::david.perrouse@efiautomotive.com::58c86d61-600e-4fa1-808c-11fd56662305" providerId="AD" clId="Web-{BA3D135E-CB2B-C79C-1FF2-5DB41950A14F}" dt="2025-01-20T09:53:29.426" v="53"/>
          <ac:picMkLst>
            <pc:docMk/>
            <pc:sldMk cId="4266541531" sldId="354"/>
            <ac:picMk id="5" creationId="{39896620-D140-F872-6F25-2AB3784FED09}"/>
          </ac:picMkLst>
        </pc:picChg>
        <pc:picChg chg="add del">
          <ac:chgData name="David PERROUSE" userId="S::david.perrouse@efiautomotive.com::58c86d61-600e-4fa1-808c-11fd56662305" providerId="AD" clId="Web-{BA3D135E-CB2B-C79C-1FF2-5DB41950A14F}" dt="2025-01-20T09:53:48.489" v="62"/>
          <ac:picMkLst>
            <pc:docMk/>
            <pc:sldMk cId="4266541531" sldId="354"/>
            <ac:picMk id="7" creationId="{D6373E5C-A16B-C93F-F9D5-4E83825AB6F8}"/>
          </ac:picMkLst>
        </pc:picChg>
      </pc:sldChg>
      <pc:sldChg chg="addSp">
        <pc:chgData name="David PERROUSE" userId="S::david.perrouse@efiautomotive.com::58c86d61-600e-4fa1-808c-11fd56662305" providerId="AD" clId="Web-{BA3D135E-CB2B-C79C-1FF2-5DB41950A14F}" dt="2025-01-20T09:52:43.879" v="33"/>
        <pc:sldMkLst>
          <pc:docMk/>
          <pc:sldMk cId="4079868550" sldId="355"/>
        </pc:sldMkLst>
        <pc:picChg chg="add">
          <ac:chgData name="David PERROUSE" userId="S::david.perrouse@efiautomotive.com::58c86d61-600e-4fa1-808c-11fd56662305" providerId="AD" clId="Web-{BA3D135E-CB2B-C79C-1FF2-5DB41950A14F}" dt="2025-01-20T09:52:43.879" v="33"/>
          <ac:picMkLst>
            <pc:docMk/>
            <pc:sldMk cId="4079868550" sldId="355"/>
            <ac:picMk id="4" creationId="{58EE96AC-773C-5D6D-BDBF-A261832E9DA3}"/>
          </ac:picMkLst>
        </pc:picChg>
      </pc:sldChg>
      <pc:sldChg chg="addSp">
        <pc:chgData name="David PERROUSE" userId="S::david.perrouse@efiautomotive.com::58c86d61-600e-4fa1-808c-11fd56662305" providerId="AD" clId="Web-{BA3D135E-CB2B-C79C-1FF2-5DB41950A14F}" dt="2025-01-20T09:52:44.800" v="34"/>
        <pc:sldMkLst>
          <pc:docMk/>
          <pc:sldMk cId="36047173" sldId="356"/>
        </pc:sldMkLst>
        <pc:picChg chg="add">
          <ac:chgData name="David PERROUSE" userId="S::david.perrouse@efiautomotive.com::58c86d61-600e-4fa1-808c-11fd56662305" providerId="AD" clId="Web-{BA3D135E-CB2B-C79C-1FF2-5DB41950A14F}" dt="2025-01-20T09:52:44.800" v="34"/>
          <ac:picMkLst>
            <pc:docMk/>
            <pc:sldMk cId="36047173" sldId="356"/>
            <ac:picMk id="5" creationId="{4E77F1E5-B349-9AC5-889C-66647D3A5F44}"/>
          </ac:picMkLst>
        </pc:picChg>
      </pc:sldChg>
      <pc:sldChg chg="addSp">
        <pc:chgData name="David PERROUSE" userId="S::david.perrouse@efiautomotive.com::58c86d61-600e-4fa1-808c-11fd56662305" providerId="AD" clId="Web-{BA3D135E-CB2B-C79C-1FF2-5DB41950A14F}" dt="2025-01-20T09:52:46.316" v="35"/>
        <pc:sldMkLst>
          <pc:docMk/>
          <pc:sldMk cId="3448376609" sldId="357"/>
        </pc:sldMkLst>
        <pc:picChg chg="add">
          <ac:chgData name="David PERROUSE" userId="S::david.perrouse@efiautomotive.com::58c86d61-600e-4fa1-808c-11fd56662305" providerId="AD" clId="Web-{BA3D135E-CB2B-C79C-1FF2-5DB41950A14F}" dt="2025-01-20T09:52:46.316" v="35"/>
          <ac:picMkLst>
            <pc:docMk/>
            <pc:sldMk cId="3448376609" sldId="357"/>
            <ac:picMk id="4" creationId="{1B0237CB-A3C1-4C3B-D8AA-7EB466340DEE}"/>
          </ac:picMkLst>
        </pc:picChg>
      </pc:sldChg>
      <pc:sldChg chg="addSp">
        <pc:chgData name="David PERROUSE" userId="S::david.perrouse@efiautomotive.com::58c86d61-600e-4fa1-808c-11fd56662305" providerId="AD" clId="Web-{BA3D135E-CB2B-C79C-1FF2-5DB41950A14F}" dt="2025-01-20T09:52:47.207" v="36"/>
        <pc:sldMkLst>
          <pc:docMk/>
          <pc:sldMk cId="3737982607" sldId="358"/>
        </pc:sldMkLst>
        <pc:picChg chg="add">
          <ac:chgData name="David PERROUSE" userId="S::david.perrouse@efiautomotive.com::58c86d61-600e-4fa1-808c-11fd56662305" providerId="AD" clId="Web-{BA3D135E-CB2B-C79C-1FF2-5DB41950A14F}" dt="2025-01-20T09:52:47.207" v="36"/>
          <ac:picMkLst>
            <pc:docMk/>
            <pc:sldMk cId="3737982607" sldId="358"/>
            <ac:picMk id="5" creationId="{C9E22636-1E46-C62F-93EB-8F657871EB4A}"/>
          </ac:picMkLst>
        </pc:picChg>
      </pc:sldChg>
      <pc:sldChg chg="addSp">
        <pc:chgData name="David PERROUSE" userId="S::david.perrouse@efiautomotive.com::58c86d61-600e-4fa1-808c-11fd56662305" providerId="AD" clId="Web-{BA3D135E-CB2B-C79C-1FF2-5DB41950A14F}" dt="2025-01-20T09:52:49.082" v="37"/>
        <pc:sldMkLst>
          <pc:docMk/>
          <pc:sldMk cId="2268228292" sldId="359"/>
        </pc:sldMkLst>
        <pc:picChg chg="add">
          <ac:chgData name="David PERROUSE" userId="S::david.perrouse@efiautomotive.com::58c86d61-600e-4fa1-808c-11fd56662305" providerId="AD" clId="Web-{BA3D135E-CB2B-C79C-1FF2-5DB41950A14F}" dt="2025-01-20T09:52:49.082" v="37"/>
          <ac:picMkLst>
            <pc:docMk/>
            <pc:sldMk cId="2268228292" sldId="359"/>
            <ac:picMk id="4" creationId="{1B71B710-7970-E19B-09AC-81FC0D302DAD}"/>
          </ac:picMkLst>
        </pc:picChg>
      </pc:sldChg>
      <pc:sldChg chg="addSp">
        <pc:chgData name="David PERROUSE" userId="S::david.perrouse@efiautomotive.com::58c86d61-600e-4fa1-808c-11fd56662305" providerId="AD" clId="Web-{BA3D135E-CB2B-C79C-1FF2-5DB41950A14F}" dt="2025-01-20T09:52:50.019" v="38"/>
        <pc:sldMkLst>
          <pc:docMk/>
          <pc:sldMk cId="4066268182" sldId="360"/>
        </pc:sldMkLst>
        <pc:picChg chg="add">
          <ac:chgData name="David PERROUSE" userId="S::david.perrouse@efiautomotive.com::58c86d61-600e-4fa1-808c-11fd56662305" providerId="AD" clId="Web-{BA3D135E-CB2B-C79C-1FF2-5DB41950A14F}" dt="2025-01-20T09:52:50.019" v="38"/>
          <ac:picMkLst>
            <pc:docMk/>
            <pc:sldMk cId="4066268182" sldId="360"/>
            <ac:picMk id="5" creationId="{7F16FDB9-0F92-F03B-F60C-8BA7E5BC53B4}"/>
          </ac:picMkLst>
        </pc:picChg>
      </pc:sldChg>
      <pc:sldChg chg="addSp">
        <pc:chgData name="David PERROUSE" userId="S::david.perrouse@efiautomotive.com::58c86d61-600e-4fa1-808c-11fd56662305" providerId="AD" clId="Web-{BA3D135E-CB2B-C79C-1FF2-5DB41950A14F}" dt="2025-01-20T09:52:52.176" v="39"/>
        <pc:sldMkLst>
          <pc:docMk/>
          <pc:sldMk cId="132835870" sldId="361"/>
        </pc:sldMkLst>
        <pc:picChg chg="add">
          <ac:chgData name="David PERROUSE" userId="S::david.perrouse@efiautomotive.com::58c86d61-600e-4fa1-808c-11fd56662305" providerId="AD" clId="Web-{BA3D135E-CB2B-C79C-1FF2-5DB41950A14F}" dt="2025-01-20T09:52:52.176" v="39"/>
          <ac:picMkLst>
            <pc:docMk/>
            <pc:sldMk cId="132835870" sldId="361"/>
            <ac:picMk id="4" creationId="{F7038BA8-5058-E0E7-5927-2D1B72188A1D}"/>
          </ac:picMkLst>
        </pc:picChg>
      </pc:sldChg>
      <pc:sldChg chg="addSp">
        <pc:chgData name="David PERROUSE" userId="S::david.perrouse@efiautomotive.com::58c86d61-600e-4fa1-808c-11fd56662305" providerId="AD" clId="Web-{BA3D135E-CB2B-C79C-1FF2-5DB41950A14F}" dt="2025-01-20T09:52:53.269" v="40"/>
        <pc:sldMkLst>
          <pc:docMk/>
          <pc:sldMk cId="2909262761" sldId="362"/>
        </pc:sldMkLst>
        <pc:picChg chg="add">
          <ac:chgData name="David PERROUSE" userId="S::david.perrouse@efiautomotive.com::58c86d61-600e-4fa1-808c-11fd56662305" providerId="AD" clId="Web-{BA3D135E-CB2B-C79C-1FF2-5DB41950A14F}" dt="2025-01-20T09:52:53.269" v="40"/>
          <ac:picMkLst>
            <pc:docMk/>
            <pc:sldMk cId="2909262761" sldId="362"/>
            <ac:picMk id="5" creationId="{AB3E1788-9062-E3A3-FE0F-127AA07A2460}"/>
          </ac:picMkLst>
        </pc:picChg>
      </pc:sldChg>
      <pc:sldChg chg="addSp">
        <pc:chgData name="David PERROUSE" userId="S::david.perrouse@efiautomotive.com::58c86d61-600e-4fa1-808c-11fd56662305" providerId="AD" clId="Web-{BA3D135E-CB2B-C79C-1FF2-5DB41950A14F}" dt="2025-01-20T09:52:57.551" v="42"/>
        <pc:sldMkLst>
          <pc:docMk/>
          <pc:sldMk cId="2953678381" sldId="363"/>
        </pc:sldMkLst>
        <pc:picChg chg="add">
          <ac:chgData name="David PERROUSE" userId="S::david.perrouse@efiautomotive.com::58c86d61-600e-4fa1-808c-11fd56662305" providerId="AD" clId="Web-{BA3D135E-CB2B-C79C-1FF2-5DB41950A14F}" dt="2025-01-20T09:52:57.551" v="42"/>
          <ac:picMkLst>
            <pc:docMk/>
            <pc:sldMk cId="2953678381" sldId="363"/>
            <ac:picMk id="4" creationId="{237139F6-6DDF-EB58-7FB7-865785C4141E}"/>
          </ac:picMkLst>
        </pc:picChg>
      </pc:sldChg>
      <pc:sldChg chg="addSp">
        <pc:chgData name="David PERROUSE" userId="S::david.perrouse@efiautomotive.com::58c86d61-600e-4fa1-808c-11fd56662305" providerId="AD" clId="Web-{BA3D135E-CB2B-C79C-1FF2-5DB41950A14F}" dt="2025-01-20T09:52:58.332" v="43"/>
        <pc:sldMkLst>
          <pc:docMk/>
          <pc:sldMk cId="2261523791" sldId="364"/>
        </pc:sldMkLst>
        <pc:picChg chg="add">
          <ac:chgData name="David PERROUSE" userId="S::david.perrouse@efiautomotive.com::58c86d61-600e-4fa1-808c-11fd56662305" providerId="AD" clId="Web-{BA3D135E-CB2B-C79C-1FF2-5DB41950A14F}" dt="2025-01-20T09:52:58.332" v="43"/>
          <ac:picMkLst>
            <pc:docMk/>
            <pc:sldMk cId="2261523791" sldId="364"/>
            <ac:picMk id="5" creationId="{575C47E4-6591-875D-65AD-C9F955E26C06}"/>
          </ac:picMkLst>
        </pc:picChg>
      </pc:sldChg>
      <pc:sldChg chg="addSp">
        <pc:chgData name="David PERROUSE" userId="S::david.perrouse@efiautomotive.com::58c86d61-600e-4fa1-808c-11fd56662305" providerId="AD" clId="Web-{BA3D135E-CB2B-C79C-1FF2-5DB41950A14F}" dt="2025-01-20T09:52:54.613" v="41"/>
        <pc:sldMkLst>
          <pc:docMk/>
          <pc:sldMk cId="2595532719" sldId="365"/>
        </pc:sldMkLst>
        <pc:picChg chg="add">
          <ac:chgData name="David PERROUSE" userId="S::david.perrouse@efiautomotive.com::58c86d61-600e-4fa1-808c-11fd56662305" providerId="AD" clId="Web-{BA3D135E-CB2B-C79C-1FF2-5DB41950A14F}" dt="2025-01-20T09:52:54.613" v="41"/>
          <ac:picMkLst>
            <pc:docMk/>
            <pc:sldMk cId="2595532719" sldId="365"/>
            <ac:picMk id="4" creationId="{EFA9228D-886E-AC5C-F7F3-F2334E4EDF8F}"/>
          </ac:picMkLst>
        </pc:picChg>
      </pc:sldChg>
      <pc:sldChg chg="addSp">
        <pc:chgData name="David PERROUSE" userId="S::david.perrouse@efiautomotive.com::58c86d61-600e-4fa1-808c-11fd56662305" providerId="AD" clId="Web-{BA3D135E-CB2B-C79C-1FF2-5DB41950A14F}" dt="2025-01-20T09:52:59.754" v="44"/>
        <pc:sldMkLst>
          <pc:docMk/>
          <pc:sldMk cId="2510703601" sldId="366"/>
        </pc:sldMkLst>
        <pc:picChg chg="add">
          <ac:chgData name="David PERROUSE" userId="S::david.perrouse@efiautomotive.com::58c86d61-600e-4fa1-808c-11fd56662305" providerId="AD" clId="Web-{BA3D135E-CB2B-C79C-1FF2-5DB41950A14F}" dt="2025-01-20T09:52:59.754" v="44"/>
          <ac:picMkLst>
            <pc:docMk/>
            <pc:sldMk cId="2510703601" sldId="366"/>
            <ac:picMk id="5" creationId="{D49B29A2-E81B-61CF-3B25-B068DB127FA1}"/>
          </ac:picMkLst>
        </pc:picChg>
      </pc:sldChg>
      <pc:sldChg chg="addSp">
        <pc:chgData name="David PERROUSE" userId="S::david.perrouse@efiautomotive.com::58c86d61-600e-4fa1-808c-11fd56662305" providerId="AD" clId="Web-{BA3D135E-CB2B-C79C-1FF2-5DB41950A14F}" dt="2025-01-20T09:53:02.676" v="46"/>
        <pc:sldMkLst>
          <pc:docMk/>
          <pc:sldMk cId="1938257173" sldId="369"/>
        </pc:sldMkLst>
        <pc:picChg chg="add">
          <ac:chgData name="David PERROUSE" userId="S::david.perrouse@efiautomotive.com::58c86d61-600e-4fa1-808c-11fd56662305" providerId="AD" clId="Web-{BA3D135E-CB2B-C79C-1FF2-5DB41950A14F}" dt="2025-01-20T09:53:02.676" v="46"/>
          <ac:picMkLst>
            <pc:docMk/>
            <pc:sldMk cId="1938257173" sldId="369"/>
            <ac:picMk id="4" creationId="{F557ED26-DD53-CD89-F535-1E4B219222C0}"/>
          </ac:picMkLst>
        </pc:picChg>
      </pc:sldChg>
      <pc:sldChg chg="addSp">
        <pc:chgData name="David PERROUSE" userId="S::david.perrouse@efiautomotive.com::58c86d61-600e-4fa1-808c-11fd56662305" providerId="AD" clId="Web-{BA3D135E-CB2B-C79C-1FF2-5DB41950A14F}" dt="2025-01-20T09:53:06.238" v="48"/>
        <pc:sldMkLst>
          <pc:docMk/>
          <pc:sldMk cId="1599530680" sldId="370"/>
        </pc:sldMkLst>
        <pc:picChg chg="add">
          <ac:chgData name="David PERROUSE" userId="S::david.perrouse@efiautomotive.com::58c86d61-600e-4fa1-808c-11fd56662305" providerId="AD" clId="Web-{BA3D135E-CB2B-C79C-1FF2-5DB41950A14F}" dt="2025-01-20T09:53:06.238" v="48"/>
          <ac:picMkLst>
            <pc:docMk/>
            <pc:sldMk cId="1599530680" sldId="370"/>
            <ac:picMk id="5" creationId="{856D2509-CB54-DF36-916F-BDCD152D2F76}"/>
          </ac:picMkLst>
        </pc:picChg>
      </pc:sldChg>
      <pc:sldChg chg="addSp modSp">
        <pc:chgData name="David PERROUSE" userId="S::david.perrouse@efiautomotive.com::58c86d61-600e-4fa1-808c-11fd56662305" providerId="AD" clId="Web-{BA3D135E-CB2B-C79C-1FF2-5DB41950A14F}" dt="2025-01-20T09:53:21.426" v="50" actId="14100"/>
        <pc:sldMkLst>
          <pc:docMk/>
          <pc:sldMk cId="956804795" sldId="371"/>
        </pc:sldMkLst>
        <pc:picChg chg="add">
          <ac:chgData name="David PERROUSE" userId="S::david.perrouse@efiautomotive.com::58c86d61-600e-4fa1-808c-11fd56662305" providerId="AD" clId="Web-{BA3D135E-CB2B-C79C-1FF2-5DB41950A14F}" dt="2025-01-20T09:53:07.473" v="49"/>
          <ac:picMkLst>
            <pc:docMk/>
            <pc:sldMk cId="956804795" sldId="371"/>
            <ac:picMk id="4" creationId="{9F7042FF-1D99-0F0C-4D36-042003BF62C1}"/>
          </ac:picMkLst>
        </pc:picChg>
        <pc:picChg chg="mod">
          <ac:chgData name="David PERROUSE" userId="S::david.perrouse@efiautomotive.com::58c86d61-600e-4fa1-808c-11fd56662305" providerId="AD" clId="Web-{BA3D135E-CB2B-C79C-1FF2-5DB41950A14F}" dt="2025-01-20T09:53:21.426" v="50" actId="14100"/>
          <ac:picMkLst>
            <pc:docMk/>
            <pc:sldMk cId="956804795" sldId="371"/>
            <ac:picMk id="6" creationId="{71143C16-29C7-7648-AF14-2462D0A0BA55}"/>
          </ac:picMkLst>
        </pc:picChg>
      </pc:sldChg>
      <pc:sldChg chg="addSp">
        <pc:chgData name="David PERROUSE" userId="S::david.perrouse@efiautomotive.com::58c86d61-600e-4fa1-808c-11fd56662305" providerId="AD" clId="Web-{BA3D135E-CB2B-C79C-1FF2-5DB41950A14F}" dt="2025-01-20T09:53:26.926" v="52"/>
        <pc:sldMkLst>
          <pc:docMk/>
          <pc:sldMk cId="266561501" sldId="372"/>
        </pc:sldMkLst>
        <pc:picChg chg="add">
          <ac:chgData name="David PERROUSE" userId="S::david.perrouse@efiautomotive.com::58c86d61-600e-4fa1-808c-11fd56662305" providerId="AD" clId="Web-{BA3D135E-CB2B-C79C-1FF2-5DB41950A14F}" dt="2025-01-20T09:53:26.926" v="52"/>
          <ac:picMkLst>
            <pc:docMk/>
            <pc:sldMk cId="266561501" sldId="372"/>
            <ac:picMk id="5" creationId="{280FC5B3-051F-ECBF-E6D4-98498459D87D}"/>
          </ac:picMkLst>
        </pc:picChg>
      </pc:sldChg>
      <pc:sldChg chg="addSp">
        <pc:chgData name="David PERROUSE" userId="S::david.perrouse@efiautomotive.com::58c86d61-600e-4fa1-808c-11fd56662305" providerId="AD" clId="Web-{BA3D135E-CB2B-C79C-1FF2-5DB41950A14F}" dt="2025-01-20T09:53:25.739" v="51"/>
        <pc:sldMkLst>
          <pc:docMk/>
          <pc:sldMk cId="1057251448" sldId="373"/>
        </pc:sldMkLst>
        <pc:picChg chg="add">
          <ac:chgData name="David PERROUSE" userId="S::david.perrouse@efiautomotive.com::58c86d61-600e-4fa1-808c-11fd56662305" providerId="AD" clId="Web-{BA3D135E-CB2B-C79C-1FF2-5DB41950A14F}" dt="2025-01-20T09:53:25.739" v="51"/>
          <ac:picMkLst>
            <pc:docMk/>
            <pc:sldMk cId="1057251448" sldId="373"/>
            <ac:picMk id="4" creationId="{BA9B5851-F1FC-735B-C2D0-0E8F09907E5F}"/>
          </ac:picMkLst>
        </pc:picChg>
      </pc:sldChg>
      <pc:sldChg chg="addSp">
        <pc:chgData name="David PERROUSE" userId="S::david.perrouse@efiautomotive.com::58c86d61-600e-4fa1-808c-11fd56662305" providerId="AD" clId="Web-{BA3D135E-CB2B-C79C-1FF2-5DB41950A14F}" dt="2025-01-20T09:53:01.363" v="45"/>
        <pc:sldMkLst>
          <pc:docMk/>
          <pc:sldMk cId="770048187" sldId="374"/>
        </pc:sldMkLst>
        <pc:picChg chg="add">
          <ac:chgData name="David PERROUSE" userId="S::david.perrouse@efiautomotive.com::58c86d61-600e-4fa1-808c-11fd56662305" providerId="AD" clId="Web-{BA3D135E-CB2B-C79C-1FF2-5DB41950A14F}" dt="2025-01-20T09:53:01.363" v="45"/>
          <ac:picMkLst>
            <pc:docMk/>
            <pc:sldMk cId="770048187" sldId="374"/>
            <ac:picMk id="4" creationId="{28E3D5D0-FF4F-9A5C-857A-255546D104D5}"/>
          </ac:picMkLst>
        </pc:picChg>
      </pc:sldChg>
      <pc:sldChg chg="addSp">
        <pc:chgData name="David PERROUSE" userId="S::david.perrouse@efiautomotive.com::58c86d61-600e-4fa1-808c-11fd56662305" providerId="AD" clId="Web-{BA3D135E-CB2B-C79C-1FF2-5DB41950A14F}" dt="2025-01-20T09:53:04.301" v="47"/>
        <pc:sldMkLst>
          <pc:docMk/>
          <pc:sldMk cId="2006285460" sldId="375"/>
        </pc:sldMkLst>
        <pc:picChg chg="add">
          <ac:chgData name="David PERROUSE" userId="S::david.perrouse@efiautomotive.com::58c86d61-600e-4fa1-808c-11fd56662305" providerId="AD" clId="Web-{BA3D135E-CB2B-C79C-1FF2-5DB41950A14F}" dt="2025-01-20T09:53:04.301" v="47"/>
          <ac:picMkLst>
            <pc:docMk/>
            <pc:sldMk cId="2006285460" sldId="375"/>
            <ac:picMk id="5" creationId="{58BA4C40-AF1D-A6BC-7CE6-F619A9F6D017}"/>
          </ac:picMkLst>
        </pc:picChg>
      </pc:sldChg>
      <pc:sldChg chg="addSp">
        <pc:chgData name="David PERROUSE" userId="S::david.perrouse@efiautomotive.com::58c86d61-600e-4fa1-808c-11fd56662305" providerId="AD" clId="Web-{BA3D135E-CB2B-C79C-1FF2-5DB41950A14F}" dt="2025-01-20T09:53:51.755" v="63"/>
        <pc:sldMkLst>
          <pc:docMk/>
          <pc:sldMk cId="2967356156" sldId="376"/>
        </pc:sldMkLst>
        <pc:picChg chg="add">
          <ac:chgData name="David PERROUSE" userId="S::david.perrouse@efiautomotive.com::58c86d61-600e-4fa1-808c-11fd56662305" providerId="AD" clId="Web-{BA3D135E-CB2B-C79C-1FF2-5DB41950A14F}" dt="2025-01-20T09:53:51.755" v="63"/>
          <ac:picMkLst>
            <pc:docMk/>
            <pc:sldMk cId="2967356156" sldId="376"/>
            <ac:picMk id="5" creationId="{56951991-F32E-C5E6-AD77-285A25A9AECE}"/>
          </ac:picMkLst>
        </pc:picChg>
      </pc:sldChg>
      <pc:sldChg chg="addSp">
        <pc:chgData name="David PERROUSE" userId="S::david.perrouse@efiautomotive.com::58c86d61-600e-4fa1-808c-11fd56662305" providerId="AD" clId="Web-{BA3D135E-CB2B-C79C-1FF2-5DB41950A14F}" dt="2025-01-20T09:54:11.693" v="74"/>
        <pc:sldMkLst>
          <pc:docMk/>
          <pc:sldMk cId="1925753230" sldId="377"/>
        </pc:sldMkLst>
        <pc:picChg chg="add">
          <ac:chgData name="David PERROUSE" userId="S::david.perrouse@efiautomotive.com::58c86d61-600e-4fa1-808c-11fd56662305" providerId="AD" clId="Web-{BA3D135E-CB2B-C79C-1FF2-5DB41950A14F}" dt="2025-01-20T09:54:11.693" v="74"/>
          <ac:picMkLst>
            <pc:docMk/>
            <pc:sldMk cId="1925753230" sldId="377"/>
            <ac:picMk id="4" creationId="{8D2D34D7-95A0-ED4A-9C4D-DBE5801424A6}"/>
          </ac:picMkLst>
        </pc:picChg>
      </pc:sldChg>
      <pc:sldChg chg="addSp">
        <pc:chgData name="David PERROUSE" userId="S::david.perrouse@efiautomotive.com::58c86d61-600e-4fa1-808c-11fd56662305" providerId="AD" clId="Web-{BA3D135E-CB2B-C79C-1FF2-5DB41950A14F}" dt="2025-01-20T09:54:18.365" v="77"/>
        <pc:sldMkLst>
          <pc:docMk/>
          <pc:sldMk cId="2543955679" sldId="379"/>
        </pc:sldMkLst>
        <pc:picChg chg="add">
          <ac:chgData name="David PERROUSE" userId="S::david.perrouse@efiautomotive.com::58c86d61-600e-4fa1-808c-11fd56662305" providerId="AD" clId="Web-{BA3D135E-CB2B-C79C-1FF2-5DB41950A14F}" dt="2025-01-20T09:54:18.365" v="77"/>
          <ac:picMkLst>
            <pc:docMk/>
            <pc:sldMk cId="2543955679" sldId="379"/>
            <ac:picMk id="5" creationId="{4487EC31-A6E7-B8CF-706E-9F9AF5B85AFB}"/>
          </ac:picMkLst>
        </pc:picChg>
      </pc:sldChg>
      <pc:sldChg chg="addSp">
        <pc:chgData name="David PERROUSE" userId="S::david.perrouse@efiautomotive.com::58c86d61-600e-4fa1-808c-11fd56662305" providerId="AD" clId="Web-{BA3D135E-CB2B-C79C-1FF2-5DB41950A14F}" dt="2025-01-20T09:52:24.847" v="22"/>
        <pc:sldMkLst>
          <pc:docMk/>
          <pc:sldMk cId="2168721697" sldId="380"/>
        </pc:sldMkLst>
        <pc:picChg chg="add">
          <ac:chgData name="David PERROUSE" userId="S::david.perrouse@efiautomotive.com::58c86d61-600e-4fa1-808c-11fd56662305" providerId="AD" clId="Web-{BA3D135E-CB2B-C79C-1FF2-5DB41950A14F}" dt="2025-01-20T09:52:24.847" v="22"/>
          <ac:picMkLst>
            <pc:docMk/>
            <pc:sldMk cId="2168721697" sldId="380"/>
            <ac:picMk id="5" creationId="{34E64AB5-CAAF-0F40-E2A2-8F49BBBE9077}"/>
          </ac:picMkLst>
        </pc:picChg>
      </pc:sldChg>
      <pc:sldChg chg="addSp">
        <pc:chgData name="David PERROUSE" userId="S::david.perrouse@efiautomotive.com::58c86d61-600e-4fa1-808c-11fd56662305" providerId="AD" clId="Web-{BA3D135E-CB2B-C79C-1FF2-5DB41950A14F}" dt="2025-01-20T09:52:33.394" v="27"/>
        <pc:sldMkLst>
          <pc:docMk/>
          <pc:sldMk cId="2524056808" sldId="381"/>
        </pc:sldMkLst>
        <pc:picChg chg="add">
          <ac:chgData name="David PERROUSE" userId="S::david.perrouse@efiautomotive.com::58c86d61-600e-4fa1-808c-11fd56662305" providerId="AD" clId="Web-{BA3D135E-CB2B-C79C-1FF2-5DB41950A14F}" dt="2025-01-20T09:52:33.394" v="27"/>
          <ac:picMkLst>
            <pc:docMk/>
            <pc:sldMk cId="2524056808" sldId="381"/>
            <ac:picMk id="4" creationId="{7BF0DF03-3D57-B09B-E393-7D476522F1A2}"/>
          </ac:picMkLst>
        </pc:picChg>
      </pc:sldChg>
      <pc:sldChg chg="addSp">
        <pc:chgData name="David PERROUSE" userId="S::david.perrouse@efiautomotive.com::58c86d61-600e-4fa1-808c-11fd56662305" providerId="AD" clId="Web-{BA3D135E-CB2B-C79C-1FF2-5DB41950A14F}" dt="2025-01-20T09:52:34.253" v="28"/>
        <pc:sldMkLst>
          <pc:docMk/>
          <pc:sldMk cId="1880769961" sldId="382"/>
        </pc:sldMkLst>
        <pc:picChg chg="add">
          <ac:chgData name="David PERROUSE" userId="S::david.perrouse@efiautomotive.com::58c86d61-600e-4fa1-808c-11fd56662305" providerId="AD" clId="Web-{BA3D135E-CB2B-C79C-1FF2-5DB41950A14F}" dt="2025-01-20T09:52:34.253" v="28"/>
          <ac:picMkLst>
            <pc:docMk/>
            <pc:sldMk cId="1880769961" sldId="382"/>
            <ac:picMk id="5" creationId="{81258327-3272-0400-A24C-4936CFA23ADA}"/>
          </ac:picMkLst>
        </pc:picChg>
      </pc:sldChg>
      <pc:sldChg chg="addSp modSp">
        <pc:chgData name="David PERROUSE" userId="S::david.perrouse@efiautomotive.com::58c86d61-600e-4fa1-808c-11fd56662305" providerId="AD" clId="Web-{BA3D135E-CB2B-C79C-1FF2-5DB41950A14F}" dt="2025-01-20T10:03:11.578" v="755" actId="20577"/>
        <pc:sldMkLst>
          <pc:docMk/>
          <pc:sldMk cId="3943345993" sldId="385"/>
        </pc:sldMkLst>
        <pc:spChg chg="mod">
          <ac:chgData name="David PERROUSE" userId="S::david.perrouse@efiautomotive.com::58c86d61-600e-4fa1-808c-11fd56662305" providerId="AD" clId="Web-{BA3D135E-CB2B-C79C-1FF2-5DB41950A14F}" dt="2025-01-20T10:03:11.578" v="755" actId="20577"/>
          <ac:spMkLst>
            <pc:docMk/>
            <pc:sldMk cId="3943345993" sldId="385"/>
            <ac:spMk id="2" creationId="{0C52BF02-269F-C054-5F7E-A978CABD3D9D}"/>
          </ac:spMkLst>
        </pc:spChg>
        <pc:picChg chg="mod">
          <ac:chgData name="David PERROUSE" userId="S::david.perrouse@efiautomotive.com::58c86d61-600e-4fa1-808c-11fd56662305" providerId="AD" clId="Web-{BA3D135E-CB2B-C79C-1FF2-5DB41950A14F}" dt="2025-01-20T09:55:06.663" v="82" actId="14100"/>
          <ac:picMkLst>
            <pc:docMk/>
            <pc:sldMk cId="3943345993" sldId="385"/>
            <ac:picMk id="4" creationId="{B7818BB8-EFF7-07C9-A3B2-01D76E9C4DF0}"/>
          </ac:picMkLst>
        </pc:picChg>
        <pc:picChg chg="add">
          <ac:chgData name="David PERROUSE" userId="S::david.perrouse@efiautomotive.com::58c86d61-600e-4fa1-808c-11fd56662305" providerId="AD" clId="Web-{BA3D135E-CB2B-C79C-1FF2-5DB41950A14F}" dt="2025-01-20T09:54:59.819" v="81"/>
          <ac:picMkLst>
            <pc:docMk/>
            <pc:sldMk cId="3943345993" sldId="385"/>
            <ac:picMk id="5" creationId="{EDA1E7DA-70B6-4561-F309-5A8A52E624A9}"/>
          </ac:picMkLst>
        </pc:picChg>
      </pc:sldChg>
      <pc:sldChg chg="addSp">
        <pc:chgData name="David PERROUSE" userId="S::david.perrouse@efiautomotive.com::58c86d61-600e-4fa1-808c-11fd56662305" providerId="AD" clId="Web-{BA3D135E-CB2B-C79C-1FF2-5DB41950A14F}" dt="2025-01-20T09:54:55.584" v="79"/>
        <pc:sldMkLst>
          <pc:docMk/>
          <pc:sldMk cId="4050174120" sldId="386"/>
        </pc:sldMkLst>
        <pc:picChg chg="add">
          <ac:chgData name="David PERROUSE" userId="S::david.perrouse@efiautomotive.com::58c86d61-600e-4fa1-808c-11fd56662305" providerId="AD" clId="Web-{BA3D135E-CB2B-C79C-1FF2-5DB41950A14F}" dt="2025-01-20T09:54:55.584" v="79"/>
          <ac:picMkLst>
            <pc:docMk/>
            <pc:sldMk cId="4050174120" sldId="386"/>
            <ac:picMk id="5" creationId="{451A9648-92CA-4933-05D1-D165933676D2}"/>
          </ac:picMkLst>
        </pc:picChg>
      </pc:sldChg>
      <pc:sldChg chg="addSp del">
        <pc:chgData name="David PERROUSE" userId="S::david.perrouse@efiautomotive.com::58c86d61-600e-4fa1-808c-11fd56662305" providerId="AD" clId="Web-{BA3D135E-CB2B-C79C-1FF2-5DB41950A14F}" dt="2025-01-20T10:02:44.328" v="745"/>
        <pc:sldMkLst>
          <pc:docMk/>
          <pc:sldMk cId="2716256606" sldId="387"/>
        </pc:sldMkLst>
        <pc:picChg chg="add">
          <ac:chgData name="David PERROUSE" userId="S::david.perrouse@efiautomotive.com::58c86d61-600e-4fa1-808c-11fd56662305" providerId="AD" clId="Web-{BA3D135E-CB2B-C79C-1FF2-5DB41950A14F}" dt="2025-01-20T09:54:57.225" v="80"/>
          <ac:picMkLst>
            <pc:docMk/>
            <pc:sldMk cId="2716256606" sldId="387"/>
            <ac:picMk id="5" creationId="{1DFF038A-3672-00D9-FD8E-EDD62CB5394B}"/>
          </ac:picMkLst>
        </pc:picChg>
      </pc:sldChg>
      <pc:sldChg chg="addSp">
        <pc:chgData name="David PERROUSE" userId="S::david.perrouse@efiautomotive.com::58c86d61-600e-4fa1-808c-11fd56662305" providerId="AD" clId="Web-{BA3D135E-CB2B-C79C-1FF2-5DB41950A14F}" dt="2025-01-20T09:55:11.710" v="83"/>
        <pc:sldMkLst>
          <pc:docMk/>
          <pc:sldMk cId="2768540011" sldId="388"/>
        </pc:sldMkLst>
        <pc:picChg chg="add">
          <ac:chgData name="David PERROUSE" userId="S::david.perrouse@efiautomotive.com::58c86d61-600e-4fa1-808c-11fd56662305" providerId="AD" clId="Web-{BA3D135E-CB2B-C79C-1FF2-5DB41950A14F}" dt="2025-01-20T09:55:11.710" v="83"/>
          <ac:picMkLst>
            <pc:docMk/>
            <pc:sldMk cId="2768540011" sldId="388"/>
            <ac:picMk id="4" creationId="{24A480A0-F225-8688-2681-CCD30C9D6240}"/>
          </ac:picMkLst>
        </pc:picChg>
      </pc:sldChg>
      <pc:sldChg chg="addSp modSp del">
        <pc:chgData name="David PERROUSE" userId="S::david.perrouse@efiautomotive.com::58c86d61-600e-4fa1-808c-11fd56662305" providerId="AD" clId="Web-{BA3D135E-CB2B-C79C-1FF2-5DB41950A14F}" dt="2025-01-20T10:02:56.297" v="746"/>
        <pc:sldMkLst>
          <pc:docMk/>
          <pc:sldMk cId="1729139097" sldId="389"/>
        </pc:sldMkLst>
        <pc:spChg chg="mod">
          <ac:chgData name="David PERROUSE" userId="S::david.perrouse@efiautomotive.com::58c86d61-600e-4fa1-808c-11fd56662305" providerId="AD" clId="Web-{BA3D135E-CB2B-C79C-1FF2-5DB41950A14F}" dt="2025-01-20T09:59:26.043" v="220" actId="20577"/>
          <ac:spMkLst>
            <pc:docMk/>
            <pc:sldMk cId="1729139097" sldId="389"/>
            <ac:spMk id="2" creationId="{C0D13695-42C7-2B48-4686-D46DA3FE9394}"/>
          </ac:spMkLst>
        </pc:spChg>
        <pc:spChg chg="mod">
          <ac:chgData name="David PERROUSE" userId="S::david.perrouse@efiautomotive.com::58c86d61-600e-4fa1-808c-11fd56662305" providerId="AD" clId="Web-{BA3D135E-CB2B-C79C-1FF2-5DB41950A14F}" dt="2025-01-20T09:59:06.386" v="195" actId="20577"/>
          <ac:spMkLst>
            <pc:docMk/>
            <pc:sldMk cId="1729139097" sldId="389"/>
            <ac:spMk id="4" creationId="{D407A0E6-413E-5EB9-BE62-D4B0B50F4262}"/>
          </ac:spMkLst>
        </pc:spChg>
        <pc:graphicFrameChg chg="modGraphic">
          <ac:chgData name="David PERROUSE" userId="S::david.perrouse@efiautomotive.com::58c86d61-600e-4fa1-808c-11fd56662305" providerId="AD" clId="Web-{BA3D135E-CB2B-C79C-1FF2-5DB41950A14F}" dt="2025-01-20T09:55:21.397" v="85"/>
          <ac:graphicFrameMkLst>
            <pc:docMk/>
            <pc:sldMk cId="1729139097" sldId="389"/>
            <ac:graphicFrameMk id="3" creationId="{F4F18AD1-5E28-1BD4-AD0D-05147263A10B}"/>
          </ac:graphicFrameMkLst>
        </pc:graphicFrameChg>
        <pc:picChg chg="add">
          <ac:chgData name="David PERROUSE" userId="S::david.perrouse@efiautomotive.com::58c86d61-600e-4fa1-808c-11fd56662305" providerId="AD" clId="Web-{BA3D135E-CB2B-C79C-1FF2-5DB41950A14F}" dt="2025-01-20T09:55:14.444" v="84"/>
          <ac:picMkLst>
            <pc:docMk/>
            <pc:sldMk cId="1729139097" sldId="389"/>
            <ac:picMk id="6" creationId="{E9ED5E57-8001-0D34-8530-D907B78E3748}"/>
          </ac:picMkLst>
        </pc:picChg>
      </pc:sldChg>
      <pc:sldChg chg="addSp modSp">
        <pc:chgData name="David PERROUSE" userId="S::david.perrouse@efiautomotive.com::58c86d61-600e-4fa1-808c-11fd56662305" providerId="AD" clId="Web-{BA3D135E-CB2B-C79C-1FF2-5DB41950A14F}" dt="2025-01-20T09:55:31.304" v="87" actId="14100"/>
        <pc:sldMkLst>
          <pc:docMk/>
          <pc:sldMk cId="3120941135" sldId="390"/>
        </pc:sldMkLst>
        <pc:picChg chg="add mod">
          <ac:chgData name="David PERROUSE" userId="S::david.perrouse@efiautomotive.com::58c86d61-600e-4fa1-808c-11fd56662305" providerId="AD" clId="Web-{BA3D135E-CB2B-C79C-1FF2-5DB41950A14F}" dt="2025-01-20T09:55:31.304" v="87" actId="14100"/>
          <ac:picMkLst>
            <pc:docMk/>
            <pc:sldMk cId="3120941135" sldId="390"/>
            <ac:picMk id="5" creationId="{ACF06031-450C-FED9-2699-ADF5B42FA231}"/>
          </ac:picMkLst>
        </pc:picChg>
      </pc:sldChg>
      <pc:sldChg chg="addSp">
        <pc:chgData name="David PERROUSE" userId="S::david.perrouse@efiautomotive.com::58c86d61-600e-4fa1-808c-11fd56662305" providerId="AD" clId="Web-{BA3D135E-CB2B-C79C-1FF2-5DB41950A14F}" dt="2025-01-20T09:55:40.554" v="88"/>
        <pc:sldMkLst>
          <pc:docMk/>
          <pc:sldMk cId="309772400" sldId="391"/>
        </pc:sldMkLst>
        <pc:picChg chg="add">
          <ac:chgData name="David PERROUSE" userId="S::david.perrouse@efiautomotive.com::58c86d61-600e-4fa1-808c-11fd56662305" providerId="AD" clId="Web-{BA3D135E-CB2B-C79C-1FF2-5DB41950A14F}" dt="2025-01-20T09:55:40.554" v="88"/>
          <ac:picMkLst>
            <pc:docMk/>
            <pc:sldMk cId="309772400" sldId="391"/>
            <ac:picMk id="5" creationId="{C0773B91-EAD1-CED2-E574-A058BACE6465}"/>
          </ac:picMkLst>
        </pc:picChg>
      </pc:sldChg>
      <pc:sldChg chg="addSp modSp del">
        <pc:chgData name="David PERROUSE" userId="S::david.perrouse@efiautomotive.com::58c86d61-600e-4fa1-808c-11fd56662305" providerId="AD" clId="Web-{BA3D135E-CB2B-C79C-1FF2-5DB41950A14F}" dt="2025-01-20T10:02:25.265" v="744"/>
        <pc:sldMkLst>
          <pc:docMk/>
          <pc:sldMk cId="4245827121" sldId="392"/>
        </pc:sldMkLst>
        <pc:spChg chg="mod">
          <ac:chgData name="David PERROUSE" userId="S::david.perrouse@efiautomotive.com::58c86d61-600e-4fa1-808c-11fd56662305" providerId="AD" clId="Web-{BA3D135E-CB2B-C79C-1FF2-5DB41950A14F}" dt="2025-01-20T09:58:43.511" v="180" actId="20577"/>
          <ac:spMkLst>
            <pc:docMk/>
            <pc:sldMk cId="4245827121" sldId="392"/>
            <ac:spMk id="2" creationId="{3E0CCF33-5DF6-F410-C3ED-A4C5A30B50C2}"/>
          </ac:spMkLst>
        </pc:spChg>
        <pc:graphicFrameChg chg="mod modGraphic">
          <ac:chgData name="David PERROUSE" userId="S::david.perrouse@efiautomotive.com::58c86d61-600e-4fa1-808c-11fd56662305" providerId="AD" clId="Web-{BA3D135E-CB2B-C79C-1FF2-5DB41950A14F}" dt="2025-01-20T09:57:34.525" v="120"/>
          <ac:graphicFrameMkLst>
            <pc:docMk/>
            <pc:sldMk cId="4245827121" sldId="392"/>
            <ac:graphicFrameMk id="3" creationId="{444B5327-F074-E9DB-D0DF-93177FB8F5A2}"/>
          </ac:graphicFrameMkLst>
        </pc:graphicFrameChg>
        <pc:picChg chg="add">
          <ac:chgData name="David PERROUSE" userId="S::david.perrouse@efiautomotive.com::58c86d61-600e-4fa1-808c-11fd56662305" providerId="AD" clId="Web-{BA3D135E-CB2B-C79C-1FF2-5DB41950A14F}" dt="2025-01-20T09:54:23.990" v="78"/>
          <ac:picMkLst>
            <pc:docMk/>
            <pc:sldMk cId="4245827121" sldId="392"/>
            <ac:picMk id="5" creationId="{5ADE8FDA-6BF2-6B6B-A424-38705F17AF2F}"/>
          </ac:picMkLst>
        </pc:picChg>
      </pc:sldChg>
      <pc:sldChg chg="modSp add del replId">
        <pc:chgData name="David PERROUSE" userId="S::david.perrouse@efiautomotive.com::58c86d61-600e-4fa1-808c-11fd56662305" providerId="AD" clId="Web-{BA3D135E-CB2B-C79C-1FF2-5DB41950A14F}" dt="2025-01-20T10:02:25.265" v="743"/>
        <pc:sldMkLst>
          <pc:docMk/>
          <pc:sldMk cId="3352426235" sldId="393"/>
        </pc:sldMkLst>
        <pc:spChg chg="mod">
          <ac:chgData name="David PERROUSE" userId="S::david.perrouse@efiautomotive.com::58c86d61-600e-4fa1-808c-11fd56662305" providerId="AD" clId="Web-{BA3D135E-CB2B-C79C-1FF2-5DB41950A14F}" dt="2025-01-20T09:59:40.605" v="228" actId="20577"/>
          <ac:spMkLst>
            <pc:docMk/>
            <pc:sldMk cId="3352426235" sldId="393"/>
            <ac:spMk id="2" creationId="{3E0CCF33-5DF6-F410-C3ED-A4C5A30B50C2}"/>
          </ac:spMkLst>
        </pc:spChg>
        <pc:graphicFrameChg chg="mod modGraphic">
          <ac:chgData name="David PERROUSE" userId="S::david.perrouse@efiautomotive.com::58c86d61-600e-4fa1-808c-11fd56662305" providerId="AD" clId="Web-{BA3D135E-CB2B-C79C-1FF2-5DB41950A14F}" dt="2025-01-20T10:01:23.639" v="742"/>
          <ac:graphicFrameMkLst>
            <pc:docMk/>
            <pc:sldMk cId="3352426235" sldId="393"/>
            <ac:graphicFrameMk id="3" creationId="{444B5327-F074-E9DB-D0DF-93177FB8F5A2}"/>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C399F-E79B-84EA-87BA-712F5FB2E30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9302311-E0AF-5C72-9310-3079A04ED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CFB2DB-CB8D-6DA6-2676-AD0426C6F624}"/>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5" name="Espace réservé du pied de page 4">
            <a:extLst>
              <a:ext uri="{FF2B5EF4-FFF2-40B4-BE49-F238E27FC236}">
                <a16:creationId xmlns:a16="http://schemas.microsoft.com/office/drawing/2014/main" id="{54C63776-0110-D5AD-7741-1E97755C91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CFCE60-F6A2-0CE8-2BA1-9752CFDA844A}"/>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765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F8192-EFE1-4ACD-6DAE-5F62AECE8DE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CC5EC1-FBEE-1F4C-CC5F-95518FC0897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3BA5C3-BA80-ECA9-AB67-F80031EAF79E}"/>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5" name="Espace réservé du pied de page 4">
            <a:extLst>
              <a:ext uri="{FF2B5EF4-FFF2-40B4-BE49-F238E27FC236}">
                <a16:creationId xmlns:a16="http://schemas.microsoft.com/office/drawing/2014/main" id="{AD40E368-469F-531B-B3EC-6D09602A0A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F1EA90-69FA-C4CB-72AC-E8229CF39AAE}"/>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179561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160A5D-B89C-50B4-D2B7-E54FA7A9602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335D704-5F06-C8CE-9EE6-52A824DB60B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F9BBBA-0426-1CC3-3E42-4D91CF0F53D1}"/>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5" name="Espace réservé du pied de page 4">
            <a:extLst>
              <a:ext uri="{FF2B5EF4-FFF2-40B4-BE49-F238E27FC236}">
                <a16:creationId xmlns:a16="http://schemas.microsoft.com/office/drawing/2014/main" id="{81682E21-CA55-E957-14C9-12558A891D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E0EB44-4732-CAB8-004A-52D9D01837CF}"/>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54572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80136-4B4F-62DD-FE64-CF039C1A3A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947D56-E901-16F3-F19E-54392CC36BB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465858-B7A9-0730-DEC0-25E1AA11DF97}"/>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5" name="Espace réservé du pied de page 4">
            <a:extLst>
              <a:ext uri="{FF2B5EF4-FFF2-40B4-BE49-F238E27FC236}">
                <a16:creationId xmlns:a16="http://schemas.microsoft.com/office/drawing/2014/main" id="{996F005D-3BC8-D2ED-C102-F6C12793AF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AB480-A221-9408-4230-A3FEEF49314C}"/>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325700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AA35-0D79-5B10-4759-476044A057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DC78E11-8337-C015-ACF4-CA1C9FF496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14A3F5-5259-348A-6CC9-8AB5928D9AA6}"/>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5" name="Espace réservé du pied de page 4">
            <a:extLst>
              <a:ext uri="{FF2B5EF4-FFF2-40B4-BE49-F238E27FC236}">
                <a16:creationId xmlns:a16="http://schemas.microsoft.com/office/drawing/2014/main" id="{7452BCCE-E2D9-2558-BF90-1AD09C4472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AA5225-ED96-6A2B-FC6F-4EF43A670942}"/>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260504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796B8-644C-50A3-E0C5-191BD43018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AAB3F0-EF3E-1847-3380-CA28EA5A43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72EAFF7-76E3-B9B1-BA32-BB6164AC992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4F986B6-05C7-F67F-453B-39021DB77FBD}"/>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6" name="Espace réservé du pied de page 5">
            <a:extLst>
              <a:ext uri="{FF2B5EF4-FFF2-40B4-BE49-F238E27FC236}">
                <a16:creationId xmlns:a16="http://schemas.microsoft.com/office/drawing/2014/main" id="{F8BE674F-031A-6AED-B922-AFA184B4EB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E2EF31-CE43-7C80-7B4C-48A060CFE95C}"/>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214975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FFD5F-AB61-E810-E766-8034DF8576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EDB4980-C9DA-1013-5F9A-3A13E7547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3197F9-6C84-784E-8FE4-E64E6693FC8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DAA4A2-C348-8C7C-E19F-CEAE811E0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C165B4F-A5C5-E2F9-2528-2EB52FE410C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3BCDC4B-29E5-3580-8A68-B91069E64CD2}"/>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8" name="Espace réservé du pied de page 7">
            <a:extLst>
              <a:ext uri="{FF2B5EF4-FFF2-40B4-BE49-F238E27FC236}">
                <a16:creationId xmlns:a16="http://schemas.microsoft.com/office/drawing/2014/main" id="{D9695EAC-26C8-16CA-1341-163BA306C6B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8D3559D-CD38-B8DB-C2F3-AF623C980C43}"/>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358982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8F520-9D0E-1807-2AB0-5D48CE4EAF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F875B8-189C-69F1-B879-10C580C79FC0}"/>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4" name="Espace réservé du pied de page 3">
            <a:extLst>
              <a:ext uri="{FF2B5EF4-FFF2-40B4-BE49-F238E27FC236}">
                <a16:creationId xmlns:a16="http://schemas.microsoft.com/office/drawing/2014/main" id="{F927009D-1BF4-F943-F82F-A3B80CB206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9965C03-1224-7B30-0A70-07536D16573F}"/>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22302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08C219-C768-46EF-0C8A-F74266D15208}"/>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3" name="Espace réservé du pied de page 2">
            <a:extLst>
              <a:ext uri="{FF2B5EF4-FFF2-40B4-BE49-F238E27FC236}">
                <a16:creationId xmlns:a16="http://schemas.microsoft.com/office/drawing/2014/main" id="{3BA8B798-C39A-4220-61C0-6A2FD64757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9423574-C30B-254F-538F-318E6D25F053}"/>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190415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4C9D3-6BAC-3F2B-4B19-51B1D45029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56C5A-1F87-0B47-9944-C0D251090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FCCD46-005D-1244-010F-DC23CD63C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C5800D-3F83-9F47-449F-73933B9F7344}"/>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6" name="Espace réservé du pied de page 5">
            <a:extLst>
              <a:ext uri="{FF2B5EF4-FFF2-40B4-BE49-F238E27FC236}">
                <a16:creationId xmlns:a16="http://schemas.microsoft.com/office/drawing/2014/main" id="{CDF275C9-2A25-1D59-E7DE-6966C8F6FD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859319-EBB7-4BC0-2CE3-8A2B5E1CC24F}"/>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12518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C22BA-7D36-CFA3-93C0-09EAADF556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0515956-DE25-9AB9-4BB7-1248C2963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8561843-EAF3-A717-0CFA-D125E2CFD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246DBA-E1F5-5413-C18E-838F0FDC8948}"/>
              </a:ext>
            </a:extLst>
          </p:cNvPr>
          <p:cNvSpPr>
            <a:spLocks noGrp="1"/>
          </p:cNvSpPr>
          <p:nvPr>
            <p:ph type="dt" sz="half" idx="10"/>
          </p:nvPr>
        </p:nvSpPr>
        <p:spPr/>
        <p:txBody>
          <a:bodyPr/>
          <a:lstStyle/>
          <a:p>
            <a:fld id="{789D187C-E9F2-4FBF-A64E-191AB0411B4E}" type="datetimeFigureOut">
              <a:rPr lang="fr-FR" smtClean="0"/>
              <a:t>20/01/2025</a:t>
            </a:fld>
            <a:endParaRPr lang="fr-FR"/>
          </a:p>
        </p:txBody>
      </p:sp>
      <p:sp>
        <p:nvSpPr>
          <p:cNvPr id="6" name="Espace réservé du pied de page 5">
            <a:extLst>
              <a:ext uri="{FF2B5EF4-FFF2-40B4-BE49-F238E27FC236}">
                <a16:creationId xmlns:a16="http://schemas.microsoft.com/office/drawing/2014/main" id="{71C9CA44-DB7B-41C4-15DB-7A163021FF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6A6315-B2BC-9145-7B29-8611EC6DF73C}"/>
              </a:ext>
            </a:extLst>
          </p:cNvPr>
          <p:cNvSpPr>
            <a:spLocks noGrp="1"/>
          </p:cNvSpPr>
          <p:nvPr>
            <p:ph type="sldNum" sz="quarter" idx="12"/>
          </p:nvPr>
        </p:nvSpPr>
        <p:spPr/>
        <p:txBody>
          <a:bodyPr/>
          <a:lstStyle/>
          <a:p>
            <a:fld id="{5E211126-5AAA-4CE3-AF08-BC181A3A0262}" type="slidenum">
              <a:rPr lang="fr-FR" smtClean="0"/>
              <a:t>‹#›</a:t>
            </a:fld>
            <a:endParaRPr lang="fr-FR"/>
          </a:p>
        </p:txBody>
      </p:sp>
    </p:spTree>
    <p:extLst>
      <p:ext uri="{BB962C8B-B14F-4D97-AF65-F5344CB8AC3E}">
        <p14:creationId xmlns:p14="http://schemas.microsoft.com/office/powerpoint/2010/main" val="237049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D94F17-58EB-AD0F-4966-5EF1630CE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C9E364-2908-AD83-8DC7-1E103F59F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AA8DB8-2FD0-847F-B31D-D6645226D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9D187C-E9F2-4FBF-A64E-191AB0411B4E}" type="datetimeFigureOut">
              <a:rPr lang="fr-FR" smtClean="0"/>
              <a:t>20/01/2025</a:t>
            </a:fld>
            <a:endParaRPr lang="fr-FR"/>
          </a:p>
        </p:txBody>
      </p:sp>
      <p:sp>
        <p:nvSpPr>
          <p:cNvPr id="5" name="Espace réservé du pied de page 4">
            <a:extLst>
              <a:ext uri="{FF2B5EF4-FFF2-40B4-BE49-F238E27FC236}">
                <a16:creationId xmlns:a16="http://schemas.microsoft.com/office/drawing/2014/main" id="{9C9AB7FA-B3FB-184E-7A3B-787FEC7D1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A5A34B3-962C-1F34-59B3-89F2F1A63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211126-5AAA-4CE3-AF08-BC181A3A0262}" type="slidenum">
              <a:rPr lang="fr-FR" smtClean="0"/>
              <a:t>‹#›</a:t>
            </a:fld>
            <a:endParaRPr lang="fr-FR"/>
          </a:p>
        </p:txBody>
      </p:sp>
    </p:spTree>
    <p:extLst>
      <p:ext uri="{BB962C8B-B14F-4D97-AF65-F5344CB8AC3E}">
        <p14:creationId xmlns:p14="http://schemas.microsoft.com/office/powerpoint/2010/main" val="191187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350390-FC39-3D50-3040-E233EB8712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Le </a:t>
            </a:r>
            <a:r>
              <a:rPr lang="en-US" sz="2600" kern="1200" dirty="0" err="1">
                <a:solidFill>
                  <a:srgbClr val="FFFFFF"/>
                </a:solidFill>
                <a:latin typeface="+mj-lt"/>
                <a:ea typeface="+mj-ea"/>
                <a:cs typeface="+mj-cs"/>
              </a:rPr>
              <a:t>fichier</a:t>
            </a:r>
            <a:r>
              <a:rPr lang="en-US" sz="2600" kern="1200" dirty="0">
                <a:solidFill>
                  <a:srgbClr val="FFFFFF"/>
                </a:solidFill>
                <a:latin typeface="+mj-lt"/>
                <a:ea typeface="+mj-ea"/>
                <a:cs typeface="+mj-cs"/>
              </a:rPr>
              <a:t> « </a:t>
            </a:r>
            <a:r>
              <a:rPr lang="en-US" sz="2600" kern="1200" dirty="0" err="1">
                <a:solidFill>
                  <a:srgbClr val="FFFFFF"/>
                </a:solidFill>
                <a:latin typeface="+mj-lt"/>
                <a:ea typeface="+mj-ea"/>
                <a:cs typeface="+mj-cs"/>
              </a:rPr>
              <a:t>Dividance</a:t>
            </a:r>
            <a:r>
              <a:rPr lang="en-US" sz="2600" kern="1200" dirty="0">
                <a:solidFill>
                  <a:srgbClr val="FFFFFF"/>
                </a:solidFill>
                <a:latin typeface="+mj-lt"/>
                <a:ea typeface="+mj-ea"/>
                <a:cs typeface="+mj-cs"/>
              </a:rPr>
              <a:t> »</a:t>
            </a:r>
            <a:r>
              <a:rPr lang="en-US" sz="2600" dirty="0">
                <a:solidFill>
                  <a:srgbClr val="FFFFFF"/>
                </a:solidFill>
              </a:rPr>
              <a:t> - mode </a:t>
            </a:r>
            <a:r>
              <a:rPr lang="en-US" sz="2600" dirty="0" err="1">
                <a:solidFill>
                  <a:srgbClr val="FFFFFF"/>
                </a:solidFill>
              </a:rPr>
              <a:t>opératoire</a:t>
            </a:r>
            <a:endParaRPr lang="en-US" sz="2600" kern="1200" dirty="0" err="1">
              <a:solidFill>
                <a:srgbClr val="FFFFFF"/>
              </a:solidFill>
              <a:latin typeface="+mj-lt"/>
              <a:ea typeface="+mj-ea"/>
              <a:cs typeface="+mj-cs"/>
            </a:endParaRPr>
          </a:p>
        </p:txBody>
      </p:sp>
      <p:graphicFrame>
        <p:nvGraphicFramePr>
          <p:cNvPr id="4" name="Espace réservé du contenu 3">
            <a:extLst>
              <a:ext uri="{FF2B5EF4-FFF2-40B4-BE49-F238E27FC236}">
                <a16:creationId xmlns:a16="http://schemas.microsoft.com/office/drawing/2014/main" id="{85A9E796-3733-9FF4-4709-83272C4781E2}"/>
              </a:ext>
            </a:extLst>
          </p:cNvPr>
          <p:cNvGraphicFramePr>
            <a:graphicFrameLocks noGrp="1"/>
          </p:cNvGraphicFramePr>
          <p:nvPr>
            <p:ph idx="1"/>
            <p:extLst>
              <p:ext uri="{D42A27DB-BD31-4B8C-83A1-F6EECF244321}">
                <p14:modId xmlns:p14="http://schemas.microsoft.com/office/powerpoint/2010/main" val="2121788459"/>
              </p:ext>
            </p:extLst>
          </p:nvPr>
        </p:nvGraphicFramePr>
        <p:xfrm>
          <a:off x="4038600" y="1710299"/>
          <a:ext cx="7188199" cy="3434014"/>
        </p:xfrm>
        <a:graphic>
          <a:graphicData uri="http://schemas.openxmlformats.org/drawingml/2006/table">
            <a:tbl>
              <a:tblPr>
                <a:noFill/>
                <a:tableStyleId>{5C22544A-7EE6-4342-B048-85BDC9FD1C3A}</a:tableStyleId>
              </a:tblPr>
              <a:tblGrid>
                <a:gridCol w="7188199">
                  <a:extLst>
                    <a:ext uri="{9D8B030D-6E8A-4147-A177-3AD203B41FA5}">
                      <a16:colId xmlns:a16="http://schemas.microsoft.com/office/drawing/2014/main" val="1510907859"/>
                    </a:ext>
                  </a:extLst>
                </a:gridCol>
              </a:tblGrid>
              <a:tr h="3434014">
                <a:tc>
                  <a:txBody>
                    <a:bodyPr/>
                    <a:lstStyle/>
                    <a:p>
                      <a:pPr algn="ctr" fontAlgn="ctr"/>
                      <a:r>
                        <a:rPr lang="fr-FR" sz="2600" u="none" strike="noStrike" cap="none" spc="0" dirty="0">
                          <a:solidFill>
                            <a:schemeClr val="tx1"/>
                          </a:solidFill>
                          <a:effectLst/>
                        </a:rPr>
                        <a:t>DIVIDANCE</a:t>
                      </a:r>
                      <a:br>
                        <a:rPr lang="fr-FR" sz="2600" u="none" strike="noStrike" cap="none" spc="0" dirty="0">
                          <a:solidFill>
                            <a:schemeClr val="tx1"/>
                          </a:solidFill>
                          <a:effectLst/>
                        </a:rPr>
                      </a:br>
                      <a:br>
                        <a:rPr lang="fr-FR" sz="2600" u="none" strike="noStrike" cap="none" spc="0" dirty="0">
                          <a:solidFill>
                            <a:schemeClr val="tx1"/>
                          </a:solidFill>
                          <a:effectLst/>
                        </a:rPr>
                      </a:br>
                      <a:br>
                        <a:rPr lang="fr-FR" sz="2600" u="none" strike="noStrike" cap="none" spc="0" dirty="0">
                          <a:solidFill>
                            <a:schemeClr val="tx1"/>
                          </a:solidFill>
                          <a:effectLst/>
                        </a:rPr>
                      </a:br>
                      <a:r>
                        <a:rPr lang="fr-FR" sz="2600" u="none" strike="noStrike" cap="none" spc="0" dirty="0">
                          <a:solidFill>
                            <a:schemeClr val="tx1"/>
                          </a:solidFill>
                          <a:effectLst/>
                        </a:rPr>
                        <a:t>La liberté financière en un seul fichier!</a:t>
                      </a:r>
                      <a:br>
                        <a:rPr lang="fr-FR" sz="2600" u="none" strike="noStrike" cap="none" spc="0" dirty="0">
                          <a:solidFill>
                            <a:schemeClr val="tx1"/>
                          </a:solidFill>
                          <a:effectLst/>
                        </a:rPr>
                      </a:br>
                      <a:br>
                        <a:rPr lang="fr-FR" sz="2600" u="none" strike="noStrike" cap="none" spc="0" dirty="0">
                          <a:solidFill>
                            <a:schemeClr val="tx1"/>
                          </a:solidFill>
                          <a:effectLst/>
                        </a:rPr>
                      </a:br>
                      <a:br>
                        <a:rPr lang="fr-FR" sz="2600" u="none" strike="noStrike" cap="none" spc="0" dirty="0">
                          <a:solidFill>
                            <a:schemeClr val="tx1"/>
                          </a:solidFill>
                          <a:effectLst/>
                        </a:rPr>
                      </a:br>
                      <a:r>
                        <a:rPr lang="fr-FR" sz="1600" i="1" u="none" strike="noStrike" cap="none" spc="0" dirty="0">
                          <a:solidFill>
                            <a:schemeClr val="tx1"/>
                          </a:solidFill>
                          <a:effectLst/>
                        </a:rPr>
                        <a:t>"Un objectif est un rêve doté d'une échéance" - </a:t>
                      </a:r>
                      <a:r>
                        <a:rPr lang="fr-FR" sz="1600" i="1" u="none" strike="noStrike" cap="none" spc="0" dirty="0" err="1">
                          <a:solidFill>
                            <a:schemeClr val="tx1"/>
                          </a:solidFill>
                          <a:effectLst/>
                        </a:rPr>
                        <a:t>Napoleon</a:t>
                      </a:r>
                      <a:r>
                        <a:rPr lang="fr-FR" sz="1600" i="1" u="none" strike="noStrike" cap="none" spc="0" dirty="0">
                          <a:solidFill>
                            <a:schemeClr val="tx1"/>
                          </a:solidFill>
                          <a:effectLst/>
                        </a:rPr>
                        <a:t> Hill</a:t>
                      </a:r>
                      <a:endParaRPr lang="fr-FR" sz="1600" b="0" i="1" u="none" strike="noStrike" cap="none" spc="0" dirty="0">
                        <a:solidFill>
                          <a:schemeClr val="tx1"/>
                        </a:solidFill>
                        <a:effectLst/>
                        <a:latin typeface="Calibri" panose="020F0502020204030204" pitchFamily="34" charset="0"/>
                      </a:endParaRPr>
                    </a:p>
                  </a:txBody>
                  <a:tcPr marL="6567" marR="6567" marT="6567" marB="150767" anchor="ctr">
                    <a:lnL w="12700" cap="flat" cmpd="sng" algn="ctr">
                      <a:noFill/>
                      <a:prstDash val="solid"/>
                    </a:lnL>
                    <a:lnR w="12700" cmpd="sng">
                      <a:noFill/>
                      <a:prstDash val="solid"/>
                    </a:lnR>
                    <a:lnT w="12700" cap="flat" cmpd="sng" algn="ctr">
                      <a:noFill/>
                      <a:prstDash val="solid"/>
                    </a:lnT>
                    <a:lnB w="12700" cap="flat" cmpd="sng" algn="ctr">
                      <a:noFill/>
                      <a:prstDash val="solid"/>
                    </a:lnB>
                    <a:noFill/>
                  </a:tcPr>
                </a:tc>
                <a:extLst>
                  <a:ext uri="{0D108BD9-81ED-4DB2-BD59-A6C34878D82A}">
                    <a16:rowId xmlns:a16="http://schemas.microsoft.com/office/drawing/2014/main" val="1830073779"/>
                  </a:ext>
                </a:extLst>
              </a:tr>
            </a:tbl>
          </a:graphicData>
        </a:graphic>
      </p:graphicFrame>
      <p:pic>
        <p:nvPicPr>
          <p:cNvPr id="3" name="Picture 2">
            <a:extLst>
              <a:ext uri="{FF2B5EF4-FFF2-40B4-BE49-F238E27FC236}">
                <a16:creationId xmlns:a16="http://schemas.microsoft.com/office/drawing/2014/main" id="{F3455B8E-895A-8323-3120-05CD90137355}"/>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8261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6AC098-7881-C238-3067-3F9D34A540A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Profitability-Rentabilité »</a:t>
            </a:r>
          </a:p>
        </p:txBody>
      </p:sp>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71D4B465-7ED2-E3E5-6F3C-DC0727F6D55A}"/>
              </a:ext>
            </a:extLst>
          </p:cNvPr>
          <p:cNvPicPr>
            <a:picLocks noGrp="1" noChangeAspect="1"/>
          </p:cNvPicPr>
          <p:nvPr>
            <p:ph idx="1"/>
          </p:nvPr>
        </p:nvPicPr>
        <p:blipFill>
          <a:blip r:embed="rId2"/>
          <a:stretch>
            <a:fillRect/>
          </a:stretch>
        </p:blipFill>
        <p:spPr>
          <a:xfrm>
            <a:off x="643467" y="1800364"/>
            <a:ext cx="10905066" cy="4143924"/>
          </a:xfrm>
          <a:prstGeom prst="rect">
            <a:avLst/>
          </a:prstGeom>
        </p:spPr>
      </p:pic>
      <p:pic>
        <p:nvPicPr>
          <p:cNvPr id="4" name="Picture 3">
            <a:extLst>
              <a:ext uri="{FF2B5EF4-FFF2-40B4-BE49-F238E27FC236}">
                <a16:creationId xmlns:a16="http://schemas.microsoft.com/office/drawing/2014/main" id="{966341B1-029A-D1AC-2F18-6385D9632607}"/>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03979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DC0F8B-0153-73FA-6350-BFB2092E150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684103-87EF-9BCC-0D70-7BDD12124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A36A013E-14D6-4ECB-F371-9421BC4E153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532AE7E3-00D2-75A3-7706-ECA7101E3A60}"/>
              </a:ext>
            </a:extLst>
          </p:cNvPr>
          <p:cNvSpPr>
            <a:spLocks noGrp="1"/>
          </p:cNvSpPr>
          <p:nvPr>
            <p:ph idx="1"/>
          </p:nvPr>
        </p:nvSpPr>
        <p:spPr/>
        <p:txBody>
          <a:bodyPr>
            <a:normAutofit/>
          </a:bodyPr>
          <a:lstStyle/>
          <a:p>
            <a:r>
              <a:rPr lang="fr-FR" dirty="0"/>
              <a:t>Cet onglet met en avant le CA de l’entreprise et son évolution, sur 5 et 10 ans</a:t>
            </a:r>
          </a:p>
          <a:p>
            <a:r>
              <a:rPr lang="fr-FR" dirty="0"/>
              <a:t>Il inclut une vision sur la marge brute, le bénéfice net et le bénéfice par action, ainsi, là encore, que la façon dont ces données ont évolué.</a:t>
            </a:r>
          </a:p>
        </p:txBody>
      </p:sp>
      <p:pic>
        <p:nvPicPr>
          <p:cNvPr id="5" name="Picture 4">
            <a:extLst>
              <a:ext uri="{FF2B5EF4-FFF2-40B4-BE49-F238E27FC236}">
                <a16:creationId xmlns:a16="http://schemas.microsoft.com/office/drawing/2014/main" id="{EC59B674-ABE1-1BCD-3FF5-574F9062EB0E}"/>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96744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95EAB6B-15EE-2F94-530D-C40576725B2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Graham »</a:t>
            </a:r>
          </a:p>
        </p:txBody>
      </p:sp>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C263C83E-E17D-7E29-4309-BFC8F5FFFC8D}"/>
              </a:ext>
            </a:extLst>
          </p:cNvPr>
          <p:cNvPicPr>
            <a:picLocks noGrp="1" noChangeAspect="1"/>
          </p:cNvPicPr>
          <p:nvPr>
            <p:ph idx="1"/>
          </p:nvPr>
        </p:nvPicPr>
        <p:blipFill>
          <a:blip r:embed="rId2"/>
          <a:stretch>
            <a:fillRect/>
          </a:stretch>
        </p:blipFill>
        <p:spPr>
          <a:xfrm>
            <a:off x="864809" y="1675227"/>
            <a:ext cx="10462381" cy="4394199"/>
          </a:xfrm>
          <a:prstGeom prst="rect">
            <a:avLst/>
          </a:prstGeom>
        </p:spPr>
      </p:pic>
      <p:pic>
        <p:nvPicPr>
          <p:cNvPr id="4" name="Picture 3">
            <a:extLst>
              <a:ext uri="{FF2B5EF4-FFF2-40B4-BE49-F238E27FC236}">
                <a16:creationId xmlns:a16="http://schemas.microsoft.com/office/drawing/2014/main" id="{AD90D848-FEE9-419C-4F75-A051D587C5B9}"/>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24355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FAFEBA-53E0-B4AD-672C-EE82BC7DB77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2F18CDF-2080-DA23-0574-47FDD6E6D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4694194A-55A7-F4BB-002E-D8293CF90BF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7260F77A-952D-DA6F-5EC7-9EC416C24F62}"/>
              </a:ext>
            </a:extLst>
          </p:cNvPr>
          <p:cNvSpPr>
            <a:spLocks noGrp="1"/>
          </p:cNvSpPr>
          <p:nvPr>
            <p:ph idx="1"/>
          </p:nvPr>
        </p:nvSpPr>
        <p:spPr/>
        <p:txBody>
          <a:bodyPr>
            <a:normAutofit/>
          </a:bodyPr>
          <a:lstStyle/>
          <a:p>
            <a:r>
              <a:rPr lang="fr-FR" dirty="0"/>
              <a:t>La valorisation d’une action selon cette formule dépend de plusieurs variables, qui se trouvent en case E19 et E30 pour la formule de Graham initiale et en case J17, J19 et J30 pour sa version révisée. </a:t>
            </a:r>
          </a:p>
          <a:p>
            <a:r>
              <a:rPr lang="fr-FR" dirty="0"/>
              <a:t>De façon automatique, le fichier </a:t>
            </a:r>
            <a:r>
              <a:rPr lang="fr-FR" dirty="0" err="1"/>
              <a:t>Dividance</a:t>
            </a:r>
            <a:r>
              <a:rPr lang="fr-FR" dirty="0"/>
              <a:t> fait remonter des valeurs dans chacune de ces cases, mais libre à vous de les modifier. Attention, toutefois, si vous le faites, veillez à copier/coller d’abord la formule dans une autre case, de manière à ce que vous puissiez ensuite la remettre à son emplacement initial</a:t>
            </a:r>
          </a:p>
        </p:txBody>
      </p:sp>
      <p:pic>
        <p:nvPicPr>
          <p:cNvPr id="5" name="Picture 4">
            <a:extLst>
              <a:ext uri="{FF2B5EF4-FFF2-40B4-BE49-F238E27FC236}">
                <a16:creationId xmlns:a16="http://schemas.microsoft.com/office/drawing/2014/main" id="{B623784A-C557-99D3-AFC6-8735B9311A3A}"/>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10489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39AA20-7E10-0A75-FC95-1DA2F46FA5F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DCF-CFA »</a:t>
            </a:r>
          </a:p>
        </p:txBody>
      </p:sp>
      <p:pic>
        <p:nvPicPr>
          <p:cNvPr id="5" name="Espace réservé du contenu 4">
            <a:extLst>
              <a:ext uri="{FF2B5EF4-FFF2-40B4-BE49-F238E27FC236}">
                <a16:creationId xmlns:a16="http://schemas.microsoft.com/office/drawing/2014/main" id="{123435EF-2D5A-CB97-51DC-7885F5F66ACE}"/>
              </a:ext>
            </a:extLst>
          </p:cNvPr>
          <p:cNvPicPr>
            <a:picLocks noGrp="1" noChangeAspect="1"/>
          </p:cNvPicPr>
          <p:nvPr>
            <p:ph idx="1"/>
          </p:nvPr>
        </p:nvPicPr>
        <p:blipFill>
          <a:blip r:embed="rId2"/>
          <a:stretch>
            <a:fillRect/>
          </a:stretch>
        </p:blipFill>
        <p:spPr>
          <a:xfrm>
            <a:off x="833486" y="1675227"/>
            <a:ext cx="10525028" cy="4394199"/>
          </a:xfrm>
          <a:prstGeom prst="rect">
            <a:avLst/>
          </a:prstGeom>
        </p:spPr>
      </p:pic>
      <p:pic>
        <p:nvPicPr>
          <p:cNvPr id="4" name="Picture 3">
            <a:extLst>
              <a:ext uri="{FF2B5EF4-FFF2-40B4-BE49-F238E27FC236}">
                <a16:creationId xmlns:a16="http://schemas.microsoft.com/office/drawing/2014/main" id="{D1479427-CFCD-F73E-1AD5-B82D2F7FD54C}"/>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54134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1C63F7-DBF3-7C33-8876-ECDCF38CD24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A38E048-E84A-8B19-4A71-7D31493FB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426C3E6A-0CC4-BF78-C3C8-C3C5F0BF4A8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C4C7D5BD-353B-7854-3417-A82E4DE4E35B}"/>
              </a:ext>
            </a:extLst>
          </p:cNvPr>
          <p:cNvSpPr>
            <a:spLocks noGrp="1"/>
          </p:cNvSpPr>
          <p:nvPr>
            <p:ph idx="1"/>
          </p:nvPr>
        </p:nvSpPr>
        <p:spPr/>
        <p:txBody>
          <a:bodyPr>
            <a:normAutofit/>
          </a:bodyPr>
          <a:lstStyle/>
          <a:p>
            <a:r>
              <a:rPr lang="fr-FR" dirty="0"/>
              <a:t>Là encore, les cases modifiables sont celles en jaune, mais le fichier </a:t>
            </a:r>
            <a:r>
              <a:rPr lang="fr-FR" dirty="0" err="1"/>
              <a:t>Dividance</a:t>
            </a:r>
            <a:r>
              <a:rPr lang="fr-FR" dirty="0"/>
              <a:t> est capable de générer automatiquement des valeurs qui, par expérience, nous paraissent cohérentes et proches de la réalité. </a:t>
            </a:r>
          </a:p>
          <a:p>
            <a:r>
              <a:rPr lang="fr-FR" dirty="0"/>
              <a:t>Si toutefois vous souhaitiez les modifier, n’oubliez pas de copier/coller la formule ou la valeur qu’elles contenaient précédemment dans une autre case adjacente pour pouvoir ensuite les remettre dans leur emplacement initial.</a:t>
            </a:r>
          </a:p>
        </p:txBody>
      </p:sp>
      <p:pic>
        <p:nvPicPr>
          <p:cNvPr id="5" name="Picture 4">
            <a:extLst>
              <a:ext uri="{FF2B5EF4-FFF2-40B4-BE49-F238E27FC236}">
                <a16:creationId xmlns:a16="http://schemas.microsoft.com/office/drawing/2014/main" id="{9151E22C-5B79-C5E5-60A2-28B7F5C357AD}"/>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28241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E9DD903-69DA-872F-595D-4717AB837EA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DDM-Gordon&amp;Shapiro »</a:t>
            </a:r>
          </a:p>
        </p:txBody>
      </p:sp>
      <p:pic>
        <p:nvPicPr>
          <p:cNvPr id="5" name="Espace réservé du contenu 4" descr="Une image contenant texte, nombre, Police, ligne&#10;&#10;Description générée automatiquement">
            <a:extLst>
              <a:ext uri="{FF2B5EF4-FFF2-40B4-BE49-F238E27FC236}">
                <a16:creationId xmlns:a16="http://schemas.microsoft.com/office/drawing/2014/main" id="{8A006341-A47B-8056-098F-0BF7941D2425}"/>
              </a:ext>
            </a:extLst>
          </p:cNvPr>
          <p:cNvPicPr>
            <a:picLocks noGrp="1" noChangeAspect="1"/>
          </p:cNvPicPr>
          <p:nvPr>
            <p:ph idx="1"/>
          </p:nvPr>
        </p:nvPicPr>
        <p:blipFill>
          <a:blip r:embed="rId2"/>
          <a:stretch>
            <a:fillRect/>
          </a:stretch>
        </p:blipFill>
        <p:spPr>
          <a:xfrm>
            <a:off x="643467" y="1773101"/>
            <a:ext cx="10905066" cy="4198450"/>
          </a:xfrm>
          <a:prstGeom prst="rect">
            <a:avLst/>
          </a:prstGeom>
        </p:spPr>
      </p:pic>
      <p:pic>
        <p:nvPicPr>
          <p:cNvPr id="4" name="Picture 3">
            <a:extLst>
              <a:ext uri="{FF2B5EF4-FFF2-40B4-BE49-F238E27FC236}">
                <a16:creationId xmlns:a16="http://schemas.microsoft.com/office/drawing/2014/main" id="{F088D8C9-1C00-C326-F436-296434C9A791}"/>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54896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E6D319-99B6-52A1-D08B-23B84F82994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E8C3FEF-4887-B1D1-C626-184E9F012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4E794FC5-9242-9FA5-25D5-2F0AB6CBCC6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67A500E7-F288-439C-8A96-BCCBF4AB92D7}"/>
              </a:ext>
            </a:extLst>
          </p:cNvPr>
          <p:cNvSpPr>
            <a:spLocks noGrp="1"/>
          </p:cNvSpPr>
          <p:nvPr>
            <p:ph idx="1"/>
          </p:nvPr>
        </p:nvSpPr>
        <p:spPr/>
        <p:txBody>
          <a:bodyPr>
            <a:normAutofit/>
          </a:bodyPr>
          <a:lstStyle/>
          <a:p>
            <a:r>
              <a:rPr lang="fr-FR" dirty="0"/>
              <a:t>Cette méthode de valorisation repose sur l’évolution du dividende</a:t>
            </a:r>
          </a:p>
          <a:p>
            <a:r>
              <a:rPr lang="fr-FR" dirty="0"/>
              <a:t>Pour chaque valeur, un taux de croissance moyen apparait en case J12</a:t>
            </a:r>
          </a:p>
          <a:p>
            <a:r>
              <a:rPr lang="fr-FR" dirty="0"/>
              <a:t>De là, le fichier génère automatiquement un taux de croissance estimé dans la case F12, et un taux de « discount » en case F13. Ces deux données peuvent être modifiées mais veillez à copier/coller les formules dans une case adjacente pour les replacer ensuite dans leur emplacement initial. </a:t>
            </a:r>
          </a:p>
        </p:txBody>
      </p:sp>
      <p:pic>
        <p:nvPicPr>
          <p:cNvPr id="5" name="Picture 4">
            <a:extLst>
              <a:ext uri="{FF2B5EF4-FFF2-40B4-BE49-F238E27FC236}">
                <a16:creationId xmlns:a16="http://schemas.microsoft.com/office/drawing/2014/main" id="{E06B7BD0-780E-60E3-28BA-02D0D1949183}"/>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09195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F7B608-29A0-D2C1-EFC8-010D55394FA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821CA10-BA94-478B-A53C-4D71599B5AA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Multiples »</a:t>
            </a:r>
          </a:p>
        </p:txBody>
      </p:sp>
      <p:pic>
        <p:nvPicPr>
          <p:cNvPr id="6" name="Espace réservé du contenu 4">
            <a:extLst>
              <a:ext uri="{FF2B5EF4-FFF2-40B4-BE49-F238E27FC236}">
                <a16:creationId xmlns:a16="http://schemas.microsoft.com/office/drawing/2014/main" id="{BE4BE5CC-0AEB-D286-205F-4447F89D134E}"/>
              </a:ext>
            </a:extLst>
          </p:cNvPr>
          <p:cNvPicPr>
            <a:picLocks noGrp="1" noChangeAspect="1"/>
          </p:cNvPicPr>
          <p:nvPr>
            <p:ph idx="1"/>
          </p:nvPr>
        </p:nvPicPr>
        <p:blipFill>
          <a:blip r:embed="rId2"/>
          <a:stretch>
            <a:fillRect/>
          </a:stretch>
        </p:blipFill>
        <p:spPr>
          <a:xfrm>
            <a:off x="4195635" y="1675227"/>
            <a:ext cx="3800729" cy="4394199"/>
          </a:xfrm>
          <a:prstGeom prst="rect">
            <a:avLst/>
          </a:prstGeom>
        </p:spPr>
      </p:pic>
      <p:pic>
        <p:nvPicPr>
          <p:cNvPr id="4" name="Picture 3">
            <a:extLst>
              <a:ext uri="{FF2B5EF4-FFF2-40B4-BE49-F238E27FC236}">
                <a16:creationId xmlns:a16="http://schemas.microsoft.com/office/drawing/2014/main" id="{CEF58116-DEFF-CAAE-003A-4F52FF6B5168}"/>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89503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4ED697-CD10-E2AB-4A5D-5DA6AFEAF42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FF1A5E3-219B-8852-943F-CA944BCD3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442CF5A1-2823-B702-618B-A78F2B77479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764E88D2-93F4-0981-B4CA-E144312F20D7}"/>
              </a:ext>
            </a:extLst>
          </p:cNvPr>
          <p:cNvSpPr>
            <a:spLocks noGrp="1"/>
          </p:cNvSpPr>
          <p:nvPr>
            <p:ph idx="1"/>
          </p:nvPr>
        </p:nvSpPr>
        <p:spPr/>
        <p:txBody>
          <a:bodyPr>
            <a:normAutofit/>
          </a:bodyPr>
          <a:lstStyle/>
          <a:p>
            <a:r>
              <a:rPr lang="fr-FR" dirty="0"/>
              <a:t>Cet onglet permet de valoriser une société sur la base de son bénéfice par action, comparativement à celui des sociétés du même secteur, de taille comparable et de la même zone géographique</a:t>
            </a:r>
          </a:p>
          <a:p>
            <a:r>
              <a:rPr lang="fr-FR" dirty="0"/>
              <a:t>La seule opération à faire ici consiste à s’assurer que la valeur de la case E71 soit la même que celle qui apparaitra automatiquement en case G71. Cela permettra que la comparaison se fasse correctement.</a:t>
            </a:r>
          </a:p>
        </p:txBody>
      </p:sp>
      <p:pic>
        <p:nvPicPr>
          <p:cNvPr id="5" name="Picture 4">
            <a:extLst>
              <a:ext uri="{FF2B5EF4-FFF2-40B4-BE49-F238E27FC236}">
                <a16:creationId xmlns:a16="http://schemas.microsoft.com/office/drawing/2014/main" id="{34E64AB5-CAAF-0F40-E2A2-8F49BBBE9077}"/>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16872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D7BAC7-08D9-5135-A92B-A9291CCB0004}"/>
              </a:ext>
            </a:extLst>
          </p:cNvPr>
          <p:cNvSpPr>
            <a:spLocks noGrp="1"/>
          </p:cNvSpPr>
          <p:nvPr>
            <p:ph type="title"/>
          </p:nvPr>
        </p:nvSpPr>
        <p:spPr>
          <a:xfrm>
            <a:off x="914402" y="489508"/>
            <a:ext cx="5181597" cy="1655482"/>
          </a:xfrm>
        </p:spPr>
        <p:txBody>
          <a:bodyPr anchor="b">
            <a:normAutofit/>
          </a:bodyPr>
          <a:lstStyle/>
          <a:p>
            <a:pPr algn="r"/>
            <a:r>
              <a:rPr lang="fr-FR" sz="4000" dirty="0"/>
              <a:t>Manuel d’utilisateur</a:t>
            </a:r>
            <a:br>
              <a:rPr lang="fr-FR" sz="4000" dirty="0"/>
            </a:br>
            <a:endParaRPr lang="fr-FR" sz="4000" dirty="0"/>
          </a:p>
        </p:txBody>
      </p:sp>
      <p:sp>
        <p:nvSpPr>
          <p:cNvPr id="3" name="Espace réservé du contenu 2">
            <a:extLst>
              <a:ext uri="{FF2B5EF4-FFF2-40B4-BE49-F238E27FC236}">
                <a16:creationId xmlns:a16="http://schemas.microsoft.com/office/drawing/2014/main" id="{6ED95598-5621-54B3-A37B-6525050B7DE8}"/>
              </a:ext>
            </a:extLst>
          </p:cNvPr>
          <p:cNvSpPr>
            <a:spLocks noGrp="1"/>
          </p:cNvSpPr>
          <p:nvPr>
            <p:ph idx="1"/>
          </p:nvPr>
        </p:nvSpPr>
        <p:spPr>
          <a:xfrm>
            <a:off x="914402" y="2418408"/>
            <a:ext cx="5181598" cy="3409898"/>
          </a:xfrm>
        </p:spPr>
        <p:txBody>
          <a:bodyPr anchor="t">
            <a:normAutofit/>
          </a:bodyPr>
          <a:lstStyle/>
          <a:p>
            <a:pPr algn="r"/>
            <a:r>
              <a:rPr lang="fr-FR" sz="2000" dirty="0"/>
              <a:t>Quelques rappels utiles sur le bon fonctionnement de l’outil, notamment en matière de mise à jour</a:t>
            </a:r>
          </a:p>
          <a:p>
            <a:pPr algn="r"/>
            <a:r>
              <a:rPr lang="fr-FR" sz="2000" dirty="0"/>
              <a:t>Présentation succincte des principales fonctionnalités de chaque onglet et des éléments à compléter</a:t>
            </a:r>
          </a:p>
          <a:p>
            <a:pPr algn="r"/>
            <a:endParaRPr lang="fr-FR" sz="2000" dirty="0"/>
          </a:p>
        </p:txBody>
      </p:sp>
      <p:pic>
        <p:nvPicPr>
          <p:cNvPr id="7" name="Image 6" descr="Une image contenant texte, capture d’écran, Police, nombre&#10;&#10;Description générée automatiquement">
            <a:extLst>
              <a:ext uri="{FF2B5EF4-FFF2-40B4-BE49-F238E27FC236}">
                <a16:creationId xmlns:a16="http://schemas.microsoft.com/office/drawing/2014/main" id="{9F957A04-702E-210E-35CE-06166D66E161}"/>
              </a:ext>
            </a:extLst>
          </p:cNvPr>
          <p:cNvPicPr>
            <a:picLocks noChangeAspect="1"/>
          </p:cNvPicPr>
          <p:nvPr/>
        </p:nvPicPr>
        <p:blipFill>
          <a:blip r:embed="rId2"/>
          <a:stretch>
            <a:fillRect/>
          </a:stretch>
        </p:blipFill>
        <p:spPr>
          <a:xfrm>
            <a:off x="6675120" y="953797"/>
            <a:ext cx="4957638" cy="4564768"/>
          </a:xfrm>
          <a:prstGeom prst="rect">
            <a:avLst/>
          </a:prstGeom>
        </p:spPr>
      </p:pic>
      <p:sp>
        <p:nvSpPr>
          <p:cNvPr id="57" name="Rectangle 56">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34D42-77BA-C8B0-0346-8823835FC066}"/>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566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658787-7C8F-6620-385C-B0FF6431C80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Output-Résultat »</a:t>
            </a:r>
          </a:p>
        </p:txBody>
      </p:sp>
      <p:pic>
        <p:nvPicPr>
          <p:cNvPr id="5" name="Espace réservé du contenu 4">
            <a:extLst>
              <a:ext uri="{FF2B5EF4-FFF2-40B4-BE49-F238E27FC236}">
                <a16:creationId xmlns:a16="http://schemas.microsoft.com/office/drawing/2014/main" id="{AB5A3666-2E92-4E5C-3466-E8F7B39C07FE}"/>
              </a:ext>
            </a:extLst>
          </p:cNvPr>
          <p:cNvPicPr>
            <a:picLocks noGrp="1" noChangeAspect="1"/>
          </p:cNvPicPr>
          <p:nvPr>
            <p:ph idx="1"/>
          </p:nvPr>
        </p:nvPicPr>
        <p:blipFill>
          <a:blip r:embed="rId2"/>
          <a:stretch>
            <a:fillRect/>
          </a:stretch>
        </p:blipFill>
        <p:spPr>
          <a:xfrm>
            <a:off x="643467" y="1923046"/>
            <a:ext cx="10905066" cy="3898560"/>
          </a:xfrm>
          <a:prstGeom prst="rect">
            <a:avLst/>
          </a:prstGeom>
        </p:spPr>
      </p:pic>
      <p:pic>
        <p:nvPicPr>
          <p:cNvPr id="4" name="Picture 3">
            <a:extLst>
              <a:ext uri="{FF2B5EF4-FFF2-40B4-BE49-F238E27FC236}">
                <a16:creationId xmlns:a16="http://schemas.microsoft.com/office/drawing/2014/main" id="{98F0D039-7402-A540-6816-E0D93809C935}"/>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74604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18596-F964-D74A-B367-A11BF0530A7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1883A9A-2B45-340A-87DF-F8C4B5350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59CA9298-7A64-852A-6610-BD4664167DE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ABA09C73-1761-9270-4D1A-49BD399BFEB1}"/>
              </a:ext>
            </a:extLst>
          </p:cNvPr>
          <p:cNvSpPr>
            <a:spLocks noGrp="1"/>
          </p:cNvSpPr>
          <p:nvPr>
            <p:ph idx="1"/>
          </p:nvPr>
        </p:nvSpPr>
        <p:spPr/>
        <p:txBody>
          <a:bodyPr>
            <a:normAutofit lnSpcReduction="10000"/>
          </a:bodyPr>
          <a:lstStyle/>
          <a:p>
            <a:r>
              <a:rPr lang="fr-FR" dirty="0"/>
              <a:t>Cet onglet synthétise l’ensemble des résultats des méthodes de valorisation précédente et les pondèrent automatiquement. </a:t>
            </a:r>
          </a:p>
          <a:p>
            <a:r>
              <a:rPr lang="fr-FR" dirty="0"/>
              <a:t>Il suffit de renseigner votre marge de sécurité acceptable (en case I20), de vérifier que la case B13 est bien en « OK ! », et vous obtiendrez une valeur intrinsèque en case I14 ainsi qu’un prix de revient acceptable en case I21. </a:t>
            </a:r>
          </a:p>
          <a:p>
            <a:r>
              <a:rPr lang="fr-FR" dirty="0"/>
              <a:t>Pour la case T6, elle est modifiable si vous le souhaitez mais générée automatiquement à partir de la case W6. Veillez donc à copier/coller la formule dans la case T6 dans une cellule adjacente pour s’assurer qu’elle sera réutilisable de façon automatique la prochaine fois.</a:t>
            </a:r>
          </a:p>
        </p:txBody>
      </p:sp>
      <p:pic>
        <p:nvPicPr>
          <p:cNvPr id="5" name="Picture 4">
            <a:extLst>
              <a:ext uri="{FF2B5EF4-FFF2-40B4-BE49-F238E27FC236}">
                <a16:creationId xmlns:a16="http://schemas.microsoft.com/office/drawing/2014/main" id="{3643E728-D43D-FAD8-080D-D74DE0D3ED52}"/>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421939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628B2D-ADC2-4C4A-F532-BC5B5142FE3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REIT-Foncière (PFFO/PRDO)</a:t>
            </a:r>
          </a:p>
        </p:txBody>
      </p:sp>
      <p:pic>
        <p:nvPicPr>
          <p:cNvPr id="5" name="Espace réservé du contenu 4">
            <a:extLst>
              <a:ext uri="{FF2B5EF4-FFF2-40B4-BE49-F238E27FC236}">
                <a16:creationId xmlns:a16="http://schemas.microsoft.com/office/drawing/2014/main" id="{8F35B89F-8022-FAB9-5F1A-9AC27BFEA408}"/>
              </a:ext>
            </a:extLst>
          </p:cNvPr>
          <p:cNvPicPr>
            <a:picLocks noGrp="1" noChangeAspect="1"/>
          </p:cNvPicPr>
          <p:nvPr>
            <p:ph idx="1"/>
          </p:nvPr>
        </p:nvPicPr>
        <p:blipFill>
          <a:blip r:embed="rId2"/>
          <a:stretch>
            <a:fillRect/>
          </a:stretch>
        </p:blipFill>
        <p:spPr>
          <a:xfrm>
            <a:off x="1158699" y="1675227"/>
            <a:ext cx="9874602" cy="4394199"/>
          </a:xfrm>
          <a:prstGeom prst="rect">
            <a:avLst/>
          </a:prstGeom>
        </p:spPr>
      </p:pic>
      <p:pic>
        <p:nvPicPr>
          <p:cNvPr id="4" name="Picture 3">
            <a:extLst>
              <a:ext uri="{FF2B5EF4-FFF2-40B4-BE49-F238E27FC236}">
                <a16:creationId xmlns:a16="http://schemas.microsoft.com/office/drawing/2014/main" id="{CFFCBB1A-9867-FE5A-2C3D-03DFA051216B}"/>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45812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03B366-6BA8-CC3D-9B7C-C58C2052C97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F63FC4-A2DB-DBF0-30A3-BF4BD5F8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C406821-36EF-7A5D-5E14-4C5A91D5442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356D6DEA-4025-E189-B70C-A84E0B772686}"/>
              </a:ext>
            </a:extLst>
          </p:cNvPr>
          <p:cNvSpPr>
            <a:spLocks noGrp="1"/>
          </p:cNvSpPr>
          <p:nvPr>
            <p:ph idx="1"/>
          </p:nvPr>
        </p:nvSpPr>
        <p:spPr/>
        <p:txBody>
          <a:bodyPr>
            <a:normAutofit/>
          </a:bodyPr>
          <a:lstStyle/>
          <a:p>
            <a:r>
              <a:rPr lang="fr-FR" dirty="0"/>
              <a:t>Cet onglet concerne uniquement les foncières cotées, dont les fameuses REIT aux Etats-Unis.</a:t>
            </a:r>
          </a:p>
          <a:p>
            <a:r>
              <a:rPr lang="fr-FR" dirty="0"/>
              <a:t>Il permet de comparer l’évolution du ratio prix / revenus issus des opérations (</a:t>
            </a:r>
            <a:r>
              <a:rPr lang="fr-FR" dirty="0" err="1"/>
              <a:t>price</a:t>
            </a:r>
            <a:r>
              <a:rPr lang="fr-FR" dirty="0"/>
              <a:t>/Funds </a:t>
            </a:r>
            <a:r>
              <a:rPr lang="fr-FR" dirty="0" err="1"/>
              <a:t>From</a:t>
            </a:r>
            <a:r>
              <a:rPr lang="fr-FR" dirty="0"/>
              <a:t> </a:t>
            </a:r>
            <a:r>
              <a:rPr lang="fr-FR" dirty="0" err="1"/>
              <a:t>Operation</a:t>
            </a:r>
            <a:r>
              <a:rPr lang="fr-FR" dirty="0"/>
              <a:t> en anglais, le PFFO si vous préférez) pour déterminer si le cours actuel d’une foncière est plutôt en ligne, supérieur ou inférieur à celui des 10 dernières années.</a:t>
            </a:r>
          </a:p>
        </p:txBody>
      </p:sp>
      <p:pic>
        <p:nvPicPr>
          <p:cNvPr id="5" name="Picture 4">
            <a:extLst>
              <a:ext uri="{FF2B5EF4-FFF2-40B4-BE49-F238E27FC236}">
                <a16:creationId xmlns:a16="http://schemas.microsoft.com/office/drawing/2014/main" id="{6A2936B0-AAED-4F79-E438-88B2B93746CA}"/>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08875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613003-6F1A-3818-E381-1186178B7FC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F6A7B2-1BE4-E7D4-FEF2-319EEC1E4EE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REIT-</a:t>
            </a:r>
            <a:r>
              <a:rPr lang="en-US" sz="3200" kern="1200">
                <a:solidFill>
                  <a:schemeClr val="bg1"/>
                </a:solidFill>
                <a:latin typeface="+mj-lt"/>
                <a:ea typeface="+mj-ea"/>
                <a:cs typeface="+mj-cs"/>
              </a:rPr>
              <a:t>Foncière</a:t>
            </a:r>
            <a:r>
              <a:rPr lang="en-US" sz="3200" kern="1200" dirty="0">
                <a:solidFill>
                  <a:schemeClr val="bg1"/>
                </a:solidFill>
                <a:latin typeface="+mj-lt"/>
                <a:ea typeface="+mj-ea"/>
                <a:cs typeface="+mj-cs"/>
              </a:rPr>
              <a:t> (Multiples)</a:t>
            </a:r>
          </a:p>
        </p:txBody>
      </p:sp>
      <p:pic>
        <p:nvPicPr>
          <p:cNvPr id="7" name="Espace réservé du contenu 6" descr="Une image contenant texte, capture d’écran, nombre, Parallèle&#10;&#10;Description générée automatiquement">
            <a:extLst>
              <a:ext uri="{FF2B5EF4-FFF2-40B4-BE49-F238E27FC236}">
                <a16:creationId xmlns:a16="http://schemas.microsoft.com/office/drawing/2014/main" id="{09538667-D0FB-6D28-8949-744AA48C9BA1}"/>
              </a:ext>
            </a:extLst>
          </p:cNvPr>
          <p:cNvPicPr>
            <a:picLocks noGrp="1" noChangeAspect="1"/>
          </p:cNvPicPr>
          <p:nvPr>
            <p:ph idx="1"/>
          </p:nvPr>
        </p:nvPicPr>
        <p:blipFill>
          <a:blip r:embed="rId2"/>
          <a:stretch>
            <a:fillRect/>
          </a:stretch>
        </p:blipFill>
        <p:spPr>
          <a:xfrm>
            <a:off x="3323634" y="1675227"/>
            <a:ext cx="5544731" cy="4394199"/>
          </a:xfrm>
          <a:prstGeom prst="rect">
            <a:avLst/>
          </a:prstGeom>
        </p:spPr>
      </p:pic>
      <p:pic>
        <p:nvPicPr>
          <p:cNvPr id="4" name="Picture 3">
            <a:extLst>
              <a:ext uri="{FF2B5EF4-FFF2-40B4-BE49-F238E27FC236}">
                <a16:creationId xmlns:a16="http://schemas.microsoft.com/office/drawing/2014/main" id="{7BF0DF03-3D57-B09B-E393-7D476522F1A2}"/>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52405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C2129C-0408-F1AC-D15A-621503A7463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160B58-36F0-1C3D-72BC-6D4C6487F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A76E8167-2933-0609-09A6-D1814561345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580DEA58-D3B1-D31F-0383-41A4C562E702}"/>
              </a:ext>
            </a:extLst>
          </p:cNvPr>
          <p:cNvSpPr>
            <a:spLocks noGrp="1"/>
          </p:cNvSpPr>
          <p:nvPr>
            <p:ph idx="1"/>
          </p:nvPr>
        </p:nvSpPr>
        <p:spPr/>
        <p:txBody>
          <a:bodyPr>
            <a:normAutofit/>
          </a:bodyPr>
          <a:lstStyle/>
          <a:p>
            <a:r>
              <a:rPr lang="fr-FR" dirty="0"/>
              <a:t>Cet onglet compare une foncière à ses concurrentes</a:t>
            </a:r>
          </a:p>
          <a:p>
            <a:r>
              <a:rPr lang="fr-FR" dirty="0"/>
              <a:t>Il sert à la valorisation à partir du RDO (Revenu issu Des Opérations). </a:t>
            </a:r>
          </a:p>
        </p:txBody>
      </p:sp>
      <p:pic>
        <p:nvPicPr>
          <p:cNvPr id="5" name="Picture 4">
            <a:extLst>
              <a:ext uri="{FF2B5EF4-FFF2-40B4-BE49-F238E27FC236}">
                <a16:creationId xmlns:a16="http://schemas.microsoft.com/office/drawing/2014/main" id="{81258327-3272-0400-A24C-4936CFA23ADA}"/>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880769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CE8A19-D768-E974-155B-F616C2B4894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REIT-Foncière (Output-Verdict) »</a:t>
            </a:r>
          </a:p>
        </p:txBody>
      </p:sp>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9598EC50-1B1C-054D-939D-4702A6272381}"/>
              </a:ext>
            </a:extLst>
          </p:cNvPr>
          <p:cNvPicPr>
            <a:picLocks noGrp="1" noChangeAspect="1"/>
          </p:cNvPicPr>
          <p:nvPr>
            <p:ph idx="1"/>
          </p:nvPr>
        </p:nvPicPr>
        <p:blipFill>
          <a:blip r:embed="rId2"/>
          <a:stretch>
            <a:fillRect/>
          </a:stretch>
        </p:blipFill>
        <p:spPr>
          <a:xfrm>
            <a:off x="643467" y="2032097"/>
            <a:ext cx="10905066" cy="3680458"/>
          </a:xfrm>
          <a:prstGeom prst="rect">
            <a:avLst/>
          </a:prstGeom>
        </p:spPr>
      </p:pic>
      <p:pic>
        <p:nvPicPr>
          <p:cNvPr id="4" name="Picture 3">
            <a:extLst>
              <a:ext uri="{FF2B5EF4-FFF2-40B4-BE49-F238E27FC236}">
                <a16:creationId xmlns:a16="http://schemas.microsoft.com/office/drawing/2014/main" id="{23F6BAE3-7D26-093A-0E50-CA4304234E3D}"/>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7801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449B2F-D2CE-D565-F734-8018EEDE065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E1D170B-A22A-CF1F-603B-E0E56A995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B68F6B66-A285-E876-9BAE-BE57B82B13F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787CFF11-E7D8-2222-306E-A7F7A22F8522}"/>
              </a:ext>
            </a:extLst>
          </p:cNvPr>
          <p:cNvSpPr>
            <a:spLocks noGrp="1"/>
          </p:cNvSpPr>
          <p:nvPr>
            <p:ph idx="1"/>
          </p:nvPr>
        </p:nvSpPr>
        <p:spPr/>
        <p:txBody>
          <a:bodyPr>
            <a:normAutofit/>
          </a:bodyPr>
          <a:lstStyle/>
          <a:p>
            <a:r>
              <a:rPr lang="fr-FR" dirty="0"/>
              <a:t>Cet onglet synthétise les deux variables utilisables pour la valorisation d’une foncière cotée, les multiples et le modèle de Gordon &amp; Shapiro</a:t>
            </a:r>
          </a:p>
          <a:p>
            <a:r>
              <a:rPr lang="fr-FR" dirty="0"/>
              <a:t>Insérez simplement la marge de sécurité dans la case H18 et vous obtiendrez un prix d’achat acceptable en case H20.</a:t>
            </a:r>
          </a:p>
        </p:txBody>
      </p:sp>
      <p:pic>
        <p:nvPicPr>
          <p:cNvPr id="5" name="Picture 4">
            <a:extLst>
              <a:ext uri="{FF2B5EF4-FFF2-40B4-BE49-F238E27FC236}">
                <a16:creationId xmlns:a16="http://schemas.microsoft.com/office/drawing/2014/main" id="{DE8C91F6-B4D6-6637-8E4C-022AE27BC0AB}"/>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55587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7BFBB3-1BEB-724D-5DC6-09C3950B99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Watchlist »</a:t>
            </a:r>
          </a:p>
        </p:txBody>
      </p:sp>
      <p:pic>
        <p:nvPicPr>
          <p:cNvPr id="5" name="Espace réservé du contenu 4" descr="Une image contenant texte, capture d’écran, nombre, ligne&#10;&#10;Description générée automatiquement">
            <a:extLst>
              <a:ext uri="{FF2B5EF4-FFF2-40B4-BE49-F238E27FC236}">
                <a16:creationId xmlns:a16="http://schemas.microsoft.com/office/drawing/2014/main" id="{C4005565-4294-D976-6DD8-15129BB724CC}"/>
              </a:ext>
            </a:extLst>
          </p:cNvPr>
          <p:cNvPicPr>
            <a:picLocks noGrp="1" noChangeAspect="1"/>
          </p:cNvPicPr>
          <p:nvPr>
            <p:ph idx="1"/>
          </p:nvPr>
        </p:nvPicPr>
        <p:blipFill>
          <a:blip r:embed="rId2"/>
          <a:stretch>
            <a:fillRect/>
          </a:stretch>
        </p:blipFill>
        <p:spPr>
          <a:xfrm>
            <a:off x="643467" y="1718576"/>
            <a:ext cx="10905066" cy="4307500"/>
          </a:xfrm>
          <a:prstGeom prst="rect">
            <a:avLst/>
          </a:prstGeom>
        </p:spPr>
      </p:pic>
      <p:pic>
        <p:nvPicPr>
          <p:cNvPr id="4" name="Picture 3">
            <a:extLst>
              <a:ext uri="{FF2B5EF4-FFF2-40B4-BE49-F238E27FC236}">
                <a16:creationId xmlns:a16="http://schemas.microsoft.com/office/drawing/2014/main" id="{93495BCF-A075-6FC7-A208-4146771B18F9}"/>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87422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4A5B4C-0E08-4631-187A-4A4F7874968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E9A9282-8DBE-BD51-301C-BD96DC172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84F2E7D8-9DEF-34BB-E9DF-A8D4D368B8C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050E4DD8-7C32-6F57-FF6A-D37CD6A5D128}"/>
              </a:ext>
            </a:extLst>
          </p:cNvPr>
          <p:cNvSpPr>
            <a:spLocks noGrp="1"/>
          </p:cNvSpPr>
          <p:nvPr>
            <p:ph idx="1"/>
          </p:nvPr>
        </p:nvSpPr>
        <p:spPr/>
        <p:txBody>
          <a:bodyPr>
            <a:normAutofit/>
          </a:bodyPr>
          <a:lstStyle/>
          <a:p>
            <a:r>
              <a:rPr lang="fr-FR" dirty="0"/>
              <a:t>Cet onglet centralise toutes les valeurs de l’onglet « data » et remonte le taux de croissance annuel du dividende (sur 5 et 10 ans) pour chacune d’elle, mis en parallèle avec le taux de croissance du flux de trésorerie disponible (sur 5 et 10 ans). </a:t>
            </a:r>
          </a:p>
          <a:p>
            <a:r>
              <a:rPr lang="fr-FR" dirty="0"/>
              <a:t>Il ne vous reste qu’à insérer la valeur intrinsèque des actions qui vous intéresse (en colonne S), la marge de sécurité que vous souhaitez utiliser (en case V2), et vous obtiendrez le signal d’achat (ou non) correspondant en colonne U.</a:t>
            </a:r>
          </a:p>
        </p:txBody>
      </p:sp>
      <p:pic>
        <p:nvPicPr>
          <p:cNvPr id="5" name="Picture 4">
            <a:extLst>
              <a:ext uri="{FF2B5EF4-FFF2-40B4-BE49-F238E27FC236}">
                <a16:creationId xmlns:a16="http://schemas.microsoft.com/office/drawing/2014/main" id="{B196F1D3-9023-B782-C23B-BE3CDB1C1210}"/>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55210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91CE96-202B-D94E-BCCB-9BFD9735D648}"/>
              </a:ext>
            </a:extLst>
          </p:cNvPr>
          <p:cNvSpPr>
            <a:spLocks noGrp="1"/>
          </p:cNvSpPr>
          <p:nvPr>
            <p:ph type="title"/>
          </p:nvPr>
        </p:nvSpPr>
        <p:spPr>
          <a:xfrm>
            <a:off x="914402" y="489508"/>
            <a:ext cx="5181597" cy="1655482"/>
          </a:xfrm>
        </p:spPr>
        <p:txBody>
          <a:bodyPr anchor="b">
            <a:normAutofit/>
          </a:bodyPr>
          <a:lstStyle/>
          <a:p>
            <a:pPr algn="r"/>
            <a:r>
              <a:rPr lang="fr-FR" sz="4000"/>
              <a:t>Update-Mise à jour</a:t>
            </a:r>
          </a:p>
        </p:txBody>
      </p:sp>
      <p:sp>
        <p:nvSpPr>
          <p:cNvPr id="3" name="Espace réservé du contenu 2">
            <a:extLst>
              <a:ext uri="{FF2B5EF4-FFF2-40B4-BE49-F238E27FC236}">
                <a16:creationId xmlns:a16="http://schemas.microsoft.com/office/drawing/2014/main" id="{80C770ED-D99B-F3FE-0453-E09CFBA310CC}"/>
              </a:ext>
            </a:extLst>
          </p:cNvPr>
          <p:cNvSpPr>
            <a:spLocks noGrp="1"/>
          </p:cNvSpPr>
          <p:nvPr>
            <p:ph idx="1"/>
          </p:nvPr>
        </p:nvSpPr>
        <p:spPr>
          <a:xfrm>
            <a:off x="914402" y="2418408"/>
            <a:ext cx="5181598" cy="3409898"/>
          </a:xfrm>
        </p:spPr>
        <p:txBody>
          <a:bodyPr anchor="t">
            <a:normAutofit/>
          </a:bodyPr>
          <a:lstStyle/>
          <a:p>
            <a:pPr algn="r"/>
            <a:r>
              <a:rPr lang="fr-FR" sz="2000" dirty="0"/>
              <a:t>Récupérer chaque mois le fichier « Update » que nous vous envoyons et faites un copier/coller en case A1 de cet onglet.</a:t>
            </a:r>
          </a:p>
          <a:p>
            <a:pPr algn="r"/>
            <a:r>
              <a:rPr lang="fr-FR" sz="2000" dirty="0"/>
              <a:t>Cf annexes du présent Powerpoint pour plus d'informations</a:t>
            </a:r>
          </a:p>
          <a:p>
            <a:pPr algn="r"/>
            <a:endParaRPr lang="fr-FR" sz="2000"/>
          </a:p>
        </p:txBody>
      </p:sp>
      <p:pic>
        <p:nvPicPr>
          <p:cNvPr id="5" name="Image 4">
            <a:extLst>
              <a:ext uri="{FF2B5EF4-FFF2-40B4-BE49-F238E27FC236}">
                <a16:creationId xmlns:a16="http://schemas.microsoft.com/office/drawing/2014/main" id="{A15A680F-C019-69DF-0FDA-C92DB1B2E3C6}"/>
              </a:ext>
            </a:extLst>
          </p:cNvPr>
          <p:cNvPicPr>
            <a:picLocks noChangeAspect="1"/>
          </p:cNvPicPr>
          <p:nvPr/>
        </p:nvPicPr>
        <p:blipFill>
          <a:blip r:embed="rId2"/>
          <a:stretch>
            <a:fillRect/>
          </a:stretch>
        </p:blipFill>
        <p:spPr>
          <a:xfrm>
            <a:off x="6675120" y="2300427"/>
            <a:ext cx="4957638" cy="1871508"/>
          </a:xfrm>
          <a:prstGeom prst="rect">
            <a:avLst/>
          </a:prstGeom>
        </p:spPr>
      </p:pic>
      <p:sp>
        <p:nvSpPr>
          <p:cNvPr id="44" name="Rectangle 4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E4A957C-BE28-369B-CBDA-85ABA4FBB7BB}"/>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53370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C01F92-DABD-184D-AA54-B73F0CBBD484}"/>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386AE6-57B4-2B21-1F80-74018551034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Profile</a:t>
            </a:r>
            <a:r>
              <a:rPr lang="en-US" sz="3200" kern="1200" dirty="0">
                <a:solidFill>
                  <a:schemeClr val="bg1"/>
                </a:solidFill>
                <a:latin typeface="+mj-lt"/>
                <a:ea typeface="+mj-ea"/>
                <a:cs typeface="+mj-cs"/>
              </a:rPr>
              <a:t> »</a:t>
            </a:r>
          </a:p>
        </p:txBody>
      </p:sp>
      <p:pic>
        <p:nvPicPr>
          <p:cNvPr id="7" name="Espace réservé du contenu 6">
            <a:extLst>
              <a:ext uri="{FF2B5EF4-FFF2-40B4-BE49-F238E27FC236}">
                <a16:creationId xmlns:a16="http://schemas.microsoft.com/office/drawing/2014/main" id="{6A6ADA20-D65B-3830-D5A9-9ED356537F18}"/>
              </a:ext>
            </a:extLst>
          </p:cNvPr>
          <p:cNvPicPr>
            <a:picLocks noGrp="1" noChangeAspect="1"/>
          </p:cNvPicPr>
          <p:nvPr>
            <p:ph idx="1"/>
          </p:nvPr>
        </p:nvPicPr>
        <p:blipFill>
          <a:blip r:embed="rId2"/>
          <a:stretch>
            <a:fillRect/>
          </a:stretch>
        </p:blipFill>
        <p:spPr>
          <a:xfrm>
            <a:off x="1446053" y="1675227"/>
            <a:ext cx="9299893" cy="4394199"/>
          </a:xfrm>
          <a:prstGeom prst="rect">
            <a:avLst/>
          </a:prstGeom>
        </p:spPr>
      </p:pic>
      <p:pic>
        <p:nvPicPr>
          <p:cNvPr id="4" name="Picture 3">
            <a:extLst>
              <a:ext uri="{FF2B5EF4-FFF2-40B4-BE49-F238E27FC236}">
                <a16:creationId xmlns:a16="http://schemas.microsoft.com/office/drawing/2014/main" id="{58EE96AC-773C-5D6D-BDBF-A261832E9DA3}"/>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07986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B4D4D6-8C11-1C1C-D74A-103DDCF4954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FDAAF8A-E467-C431-B1E0-481656FB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612406DD-1F17-993E-F823-96BC9A40AD0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DBAC3097-C1E7-0119-598C-D855A64845B5}"/>
              </a:ext>
            </a:extLst>
          </p:cNvPr>
          <p:cNvSpPr>
            <a:spLocks noGrp="1"/>
          </p:cNvSpPr>
          <p:nvPr>
            <p:ph idx="1"/>
          </p:nvPr>
        </p:nvSpPr>
        <p:spPr>
          <a:xfrm>
            <a:off x="838200" y="1825625"/>
            <a:ext cx="10515600" cy="5032375"/>
          </a:xfrm>
        </p:spPr>
        <p:txBody>
          <a:bodyPr>
            <a:normAutofit fontScale="77500" lnSpcReduction="20000"/>
          </a:bodyPr>
          <a:lstStyle/>
          <a:p>
            <a:r>
              <a:rPr lang="fr-FR" dirty="0"/>
              <a:t>Cet onglet doit vous aider à construire votre budget. Renseignez d’abord les colonnes jaunes, pour vous et, si applicable, votre conjoint.</a:t>
            </a:r>
          </a:p>
          <a:p>
            <a:r>
              <a:rPr lang="fr-FR" dirty="0"/>
              <a:t>Si vous avez un conjoint, indiquez si vous souhaitez œuvrer également à sa liberté financière avec un fichier commun (case E8) et si vous partagez à 50/50 toutes les dépenses dans le couple (case E9). </a:t>
            </a:r>
          </a:p>
          <a:p>
            <a:r>
              <a:rPr lang="fr-FR" dirty="0"/>
              <a:t>Ensuite, indiquez le prénom de vos enfants dans les cases I3 à I7.</a:t>
            </a:r>
          </a:p>
          <a:p>
            <a:r>
              <a:rPr lang="fr-FR" dirty="0"/>
              <a:t>Il restera à renseigner, pour chaque item de la colonne B, le montant mensuel de vos dépenses, dans la colonne D uniquement (si 50/50), dans la colonne C (si vous êtes célibataire, par exemple) et dans les colonnes C et E si vous « embarquez » votre conjoint sans être systématiquement à un partage 50/50.</a:t>
            </a:r>
          </a:p>
          <a:p>
            <a:r>
              <a:rPr lang="fr-FR" dirty="0"/>
              <a:t>Pour les enfants, indiquez en colonne I les dépenses (hors soin et habillement) si vous partagez tout à 50/50, dans la colonne J si vous êtes seul concerné, ou dans les colonnes J et K si vous partagez avec conjoint mais sans être « moitié/moitié ».</a:t>
            </a:r>
          </a:p>
          <a:p>
            <a:r>
              <a:rPr lang="fr-FR" dirty="0"/>
              <a:t>Enfin, complétez dans le tableau débutant en case L3 le montant des avoir de vos enfants pour les livrets, assurance-vie et en bourse (CTO s’agissant d’un mineur), ainsi que le versement mensuel (selon qu’il est réalisé en commun, par vous-même uniquement, ou par vous-même et votre conjoint mais pas à 50/50)</a:t>
            </a:r>
          </a:p>
        </p:txBody>
      </p:sp>
      <p:pic>
        <p:nvPicPr>
          <p:cNvPr id="5" name="Picture 4">
            <a:extLst>
              <a:ext uri="{FF2B5EF4-FFF2-40B4-BE49-F238E27FC236}">
                <a16:creationId xmlns:a16="http://schemas.microsoft.com/office/drawing/2014/main" id="{4E77F1E5-B349-9AC5-889C-66647D3A5F44}"/>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604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92CC0-9617-8B92-CACD-6EE2B0AF247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B02022D-FA75-BE28-9713-6B82698A145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dirty="0">
                <a:solidFill>
                  <a:schemeClr val="bg1"/>
                </a:solidFill>
              </a:rPr>
              <a:t>Budget</a:t>
            </a:r>
            <a:r>
              <a:rPr lang="en-US" sz="3200" kern="1200" dirty="0">
                <a:solidFill>
                  <a:schemeClr val="bg1"/>
                </a:solidFill>
                <a:latin typeface="+mj-lt"/>
                <a:ea typeface="+mj-ea"/>
                <a:cs typeface="+mj-cs"/>
              </a:rPr>
              <a:t> »</a:t>
            </a:r>
          </a:p>
        </p:txBody>
      </p:sp>
      <p:pic>
        <p:nvPicPr>
          <p:cNvPr id="6" name="Espace réservé du contenu 5">
            <a:extLst>
              <a:ext uri="{FF2B5EF4-FFF2-40B4-BE49-F238E27FC236}">
                <a16:creationId xmlns:a16="http://schemas.microsoft.com/office/drawing/2014/main" id="{C7E28F1C-9F83-0239-5674-09ACF71D4669}"/>
              </a:ext>
            </a:extLst>
          </p:cNvPr>
          <p:cNvPicPr>
            <a:picLocks noGrp="1" noChangeAspect="1"/>
          </p:cNvPicPr>
          <p:nvPr>
            <p:ph idx="1"/>
          </p:nvPr>
        </p:nvPicPr>
        <p:blipFill>
          <a:blip r:embed="rId2"/>
          <a:stretch>
            <a:fillRect/>
          </a:stretch>
        </p:blipFill>
        <p:spPr>
          <a:xfrm>
            <a:off x="643467" y="1745839"/>
            <a:ext cx="10905066" cy="4252974"/>
          </a:xfrm>
          <a:prstGeom prst="rect">
            <a:avLst/>
          </a:prstGeom>
        </p:spPr>
      </p:pic>
      <p:pic>
        <p:nvPicPr>
          <p:cNvPr id="4" name="Picture 3">
            <a:extLst>
              <a:ext uri="{FF2B5EF4-FFF2-40B4-BE49-F238E27FC236}">
                <a16:creationId xmlns:a16="http://schemas.microsoft.com/office/drawing/2014/main" id="{1B0237CB-A3C1-4C3B-D8AA-7EB466340DEE}"/>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448376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A25471-3A01-0DCF-738B-682EB47F436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DDDB5E7-6058-1951-9F58-1E4F754A8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F3CEF331-427A-4089-D6D7-69005AD913A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7985E90A-849B-EF87-A3FC-CD7101D70FCD}"/>
              </a:ext>
            </a:extLst>
          </p:cNvPr>
          <p:cNvSpPr>
            <a:spLocks noGrp="1"/>
          </p:cNvSpPr>
          <p:nvPr>
            <p:ph idx="1"/>
          </p:nvPr>
        </p:nvSpPr>
        <p:spPr/>
        <p:txBody>
          <a:bodyPr>
            <a:normAutofit/>
          </a:bodyPr>
          <a:lstStyle/>
          <a:p>
            <a:r>
              <a:rPr lang="fr-FR" dirty="0"/>
              <a:t>Cet onglet est généré automatiquement à partir des éléments remplis dans l’onglet « Profile ». Vous pouvez néanmoins, pour un mois donné, indiquez un montant différent dans la colonne « Votre prévisionnel ». </a:t>
            </a:r>
          </a:p>
          <a:p>
            <a:r>
              <a:rPr lang="fr-FR" dirty="0"/>
              <a:t>N’oubliez pas l’état du compte courant sur la ligne 7</a:t>
            </a:r>
          </a:p>
          <a:p>
            <a:r>
              <a:rPr lang="fr-FR" dirty="0"/>
              <a:t>A la fin de chaque mois, copier/coller les valeurs dans le tableau du dessous (débutant en case A45) pour garder un historique de vos revenus et de vos dépenses, année après année.</a:t>
            </a:r>
          </a:p>
        </p:txBody>
      </p:sp>
      <p:pic>
        <p:nvPicPr>
          <p:cNvPr id="5" name="Picture 4">
            <a:extLst>
              <a:ext uri="{FF2B5EF4-FFF2-40B4-BE49-F238E27FC236}">
                <a16:creationId xmlns:a16="http://schemas.microsoft.com/office/drawing/2014/main" id="{C9E22636-1E46-C62F-93EB-8F657871EB4A}"/>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737982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EBF2CA-3538-6BFF-5090-46898FBC12D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48D6E0-4E87-EA4D-BD0E-FDAB84FD9FC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dirty="0">
                <a:solidFill>
                  <a:schemeClr val="bg1"/>
                </a:solidFill>
              </a:rPr>
              <a:t>Your Stocks-Vos Actions</a:t>
            </a:r>
            <a:r>
              <a:rPr lang="en-US" sz="3200" kern="1200" dirty="0">
                <a:solidFill>
                  <a:schemeClr val="bg1"/>
                </a:solidFill>
                <a:latin typeface="+mj-lt"/>
                <a:ea typeface="+mj-ea"/>
                <a:cs typeface="+mj-cs"/>
              </a:rPr>
              <a:t> »</a:t>
            </a:r>
          </a:p>
        </p:txBody>
      </p:sp>
      <p:pic>
        <p:nvPicPr>
          <p:cNvPr id="7" name="Espace réservé du contenu 6">
            <a:extLst>
              <a:ext uri="{FF2B5EF4-FFF2-40B4-BE49-F238E27FC236}">
                <a16:creationId xmlns:a16="http://schemas.microsoft.com/office/drawing/2014/main" id="{8C3863AE-1A1E-F29E-4E16-EDC9397AA1A1}"/>
              </a:ext>
            </a:extLst>
          </p:cNvPr>
          <p:cNvPicPr>
            <a:picLocks noGrp="1" noChangeAspect="1"/>
          </p:cNvPicPr>
          <p:nvPr>
            <p:ph idx="1"/>
          </p:nvPr>
        </p:nvPicPr>
        <p:blipFill>
          <a:blip r:embed="rId2"/>
          <a:stretch>
            <a:fillRect/>
          </a:stretch>
        </p:blipFill>
        <p:spPr>
          <a:xfrm>
            <a:off x="643467" y="1991203"/>
            <a:ext cx="10905066" cy="3762246"/>
          </a:xfrm>
          <a:prstGeom prst="rect">
            <a:avLst/>
          </a:prstGeom>
        </p:spPr>
      </p:pic>
      <p:pic>
        <p:nvPicPr>
          <p:cNvPr id="4" name="Picture 3">
            <a:extLst>
              <a:ext uri="{FF2B5EF4-FFF2-40B4-BE49-F238E27FC236}">
                <a16:creationId xmlns:a16="http://schemas.microsoft.com/office/drawing/2014/main" id="{1B71B710-7970-E19B-09AC-81FC0D302DAD}"/>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268228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DCC299-5ED7-3A7F-74AF-090ADE99607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3341FA2-3D29-C8F2-47C3-C1C44F043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DD8D4BE4-4943-BDF6-7E4A-87740119A3D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0A79725B-C40B-94D8-5567-9C2348EF2607}"/>
              </a:ext>
            </a:extLst>
          </p:cNvPr>
          <p:cNvSpPr>
            <a:spLocks noGrp="1"/>
          </p:cNvSpPr>
          <p:nvPr>
            <p:ph idx="1"/>
          </p:nvPr>
        </p:nvSpPr>
        <p:spPr/>
        <p:txBody>
          <a:bodyPr>
            <a:normAutofit lnSpcReduction="10000"/>
          </a:bodyPr>
          <a:lstStyle/>
          <a:p>
            <a:r>
              <a:rPr lang="fr-FR" dirty="0"/>
              <a:t>Cet onglet vous permet de renseigner les valeurs que vous possédez actuellement dans votre portfolio.</a:t>
            </a:r>
          </a:p>
          <a:p>
            <a:r>
              <a:rPr lang="fr-FR" dirty="0"/>
              <a:t>Renseignez le code mnémonique en colonne B (vous pouvez le trouver facilement via une recherche dans l’onglet « </a:t>
            </a:r>
            <a:r>
              <a:rPr lang="fr-FR" dirty="0" err="1"/>
              <a:t>Parameters</a:t>
            </a:r>
            <a:r>
              <a:rPr lang="fr-FR" dirty="0"/>
              <a:t>-Paramètres), le nombre d’actions en colonne E, et le prix de revient unitaire (</a:t>
            </a:r>
            <a:r>
              <a:rPr lang="fr-FR" dirty="0" err="1"/>
              <a:t>i.e</a:t>
            </a:r>
            <a:r>
              <a:rPr lang="fr-FR" dirty="0"/>
              <a:t> votre prix d’achat, commissions du courtier incluses) en colonne F.</a:t>
            </a:r>
          </a:p>
          <a:p>
            <a:r>
              <a:rPr lang="fr-FR" dirty="0"/>
              <a:t>N’oubliez pas le montant de cash disponible, à la fois sur le PEA et le CTO en case U7.</a:t>
            </a:r>
          </a:p>
          <a:p>
            <a:r>
              <a:rPr lang="fr-FR" dirty="0"/>
              <a:t>Indiquez en colonne S si la ligne est détenue sur un PEA ou un CTO</a:t>
            </a:r>
          </a:p>
        </p:txBody>
      </p:sp>
      <p:pic>
        <p:nvPicPr>
          <p:cNvPr id="5" name="Picture 4">
            <a:extLst>
              <a:ext uri="{FF2B5EF4-FFF2-40B4-BE49-F238E27FC236}">
                <a16:creationId xmlns:a16="http://schemas.microsoft.com/office/drawing/2014/main" id="{7F16FDB9-0F92-F03B-F60C-8BA7E5BC53B4}"/>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066268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5F76C0-CD02-5DE9-DF5C-F752053CFDB1}"/>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35CE36-3420-430F-B169-F9726043252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Sold Positions-Actions Vendues </a:t>
            </a:r>
            <a:r>
              <a:rPr lang="en-US" sz="3200" kern="1200" dirty="0">
                <a:solidFill>
                  <a:schemeClr val="bg1"/>
                </a:solidFill>
                <a:latin typeface="+mj-lt"/>
                <a:ea typeface="+mj-ea"/>
                <a:cs typeface="+mj-cs"/>
              </a:rPr>
              <a:t>»</a:t>
            </a:r>
          </a:p>
        </p:txBody>
      </p:sp>
      <p:pic>
        <p:nvPicPr>
          <p:cNvPr id="6" name="Espace réservé du contenu 5">
            <a:extLst>
              <a:ext uri="{FF2B5EF4-FFF2-40B4-BE49-F238E27FC236}">
                <a16:creationId xmlns:a16="http://schemas.microsoft.com/office/drawing/2014/main" id="{96BA16FF-33BD-2E7A-1881-37CDB68CA83D}"/>
              </a:ext>
            </a:extLst>
          </p:cNvPr>
          <p:cNvPicPr>
            <a:picLocks noGrp="1" noChangeAspect="1"/>
          </p:cNvPicPr>
          <p:nvPr>
            <p:ph idx="1"/>
          </p:nvPr>
        </p:nvPicPr>
        <p:blipFill>
          <a:blip r:embed="rId2"/>
          <a:stretch>
            <a:fillRect/>
          </a:stretch>
        </p:blipFill>
        <p:spPr>
          <a:xfrm>
            <a:off x="2274958" y="1675227"/>
            <a:ext cx="7642084" cy="4394199"/>
          </a:xfrm>
          <a:prstGeom prst="rect">
            <a:avLst/>
          </a:prstGeom>
        </p:spPr>
      </p:pic>
      <p:pic>
        <p:nvPicPr>
          <p:cNvPr id="4" name="Picture 3">
            <a:extLst>
              <a:ext uri="{FF2B5EF4-FFF2-40B4-BE49-F238E27FC236}">
                <a16:creationId xmlns:a16="http://schemas.microsoft.com/office/drawing/2014/main" id="{F7038BA8-5058-E0E7-5927-2D1B72188A1D}"/>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32835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997A67-4D17-26A6-635E-2ADEB4A629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A9C217A-2397-F6EA-CD04-F62198598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6778F41-5B7C-9825-2E62-69DBE3A4A98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2B2D5E20-B1A6-4F1C-1C8B-678E166A5E02}"/>
              </a:ext>
            </a:extLst>
          </p:cNvPr>
          <p:cNvSpPr>
            <a:spLocks noGrp="1"/>
          </p:cNvSpPr>
          <p:nvPr>
            <p:ph idx="1"/>
          </p:nvPr>
        </p:nvSpPr>
        <p:spPr/>
        <p:txBody>
          <a:bodyPr>
            <a:normAutofit/>
          </a:bodyPr>
          <a:lstStyle/>
          <a:p>
            <a:r>
              <a:rPr lang="fr-FR" dirty="0"/>
              <a:t>Cet onglet vous permet de garder une trace des actions que vous avez possédé puis revendu</a:t>
            </a:r>
          </a:p>
          <a:p>
            <a:r>
              <a:rPr lang="fr-FR" dirty="0"/>
              <a:t>La plus-value (ou moins-value) s’affichera alors automatiquement en case I8.</a:t>
            </a:r>
          </a:p>
        </p:txBody>
      </p:sp>
      <p:pic>
        <p:nvPicPr>
          <p:cNvPr id="5" name="Picture 4">
            <a:extLst>
              <a:ext uri="{FF2B5EF4-FFF2-40B4-BE49-F238E27FC236}">
                <a16:creationId xmlns:a16="http://schemas.microsoft.com/office/drawing/2014/main" id="{AB3E1788-9062-E3A3-FE0F-127AA07A2460}"/>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909262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11A509-BA9A-2F2F-0FB2-98EEAFFB1460}"/>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FFC3BD-958E-7333-96A6-7417950AD89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Your Calendar-</a:t>
            </a:r>
            <a:r>
              <a:rPr lang="en-US" sz="3200" kern="1200">
                <a:solidFill>
                  <a:schemeClr val="bg1"/>
                </a:solidFill>
                <a:latin typeface="+mj-lt"/>
                <a:ea typeface="+mj-ea"/>
                <a:cs typeface="+mj-cs"/>
              </a:rPr>
              <a:t>Votre</a:t>
            </a:r>
            <a:r>
              <a:rPr lang="en-US" sz="3200" kern="1200" dirty="0">
                <a:solidFill>
                  <a:schemeClr val="bg1"/>
                </a:solidFill>
                <a:latin typeface="+mj-lt"/>
                <a:ea typeface="+mj-ea"/>
                <a:cs typeface="+mj-cs"/>
              </a:rPr>
              <a:t> </a:t>
            </a:r>
            <a:r>
              <a:rPr lang="en-US" sz="3200" kern="1200">
                <a:solidFill>
                  <a:schemeClr val="bg1"/>
                </a:solidFill>
                <a:latin typeface="+mj-lt"/>
                <a:ea typeface="+mj-ea"/>
                <a:cs typeface="+mj-cs"/>
              </a:rPr>
              <a:t>Calendrier</a:t>
            </a:r>
            <a:r>
              <a:rPr lang="en-US" sz="3200" kern="1200" dirty="0">
                <a:solidFill>
                  <a:schemeClr val="bg1"/>
                </a:solidFill>
                <a:latin typeface="+mj-lt"/>
                <a:ea typeface="+mj-ea"/>
                <a:cs typeface="+mj-cs"/>
              </a:rPr>
              <a:t> »</a:t>
            </a:r>
          </a:p>
        </p:txBody>
      </p:sp>
      <p:pic>
        <p:nvPicPr>
          <p:cNvPr id="7" name="Espace réservé du contenu 6" descr="Une image contenant texte, capture d’écran, ligne, nombre&#10;&#10;Description générée automatiquement">
            <a:extLst>
              <a:ext uri="{FF2B5EF4-FFF2-40B4-BE49-F238E27FC236}">
                <a16:creationId xmlns:a16="http://schemas.microsoft.com/office/drawing/2014/main" id="{E1367A55-344D-1FEA-6DB5-BF9AFD85BAC5}"/>
              </a:ext>
            </a:extLst>
          </p:cNvPr>
          <p:cNvPicPr>
            <a:picLocks noGrp="1" noChangeAspect="1"/>
          </p:cNvPicPr>
          <p:nvPr>
            <p:ph idx="1"/>
          </p:nvPr>
        </p:nvPicPr>
        <p:blipFill>
          <a:blip r:embed="rId2"/>
          <a:stretch>
            <a:fillRect/>
          </a:stretch>
        </p:blipFill>
        <p:spPr>
          <a:xfrm>
            <a:off x="643467" y="1745839"/>
            <a:ext cx="10905066" cy="4252974"/>
          </a:xfrm>
          <a:prstGeom prst="rect">
            <a:avLst/>
          </a:prstGeom>
        </p:spPr>
      </p:pic>
      <p:pic>
        <p:nvPicPr>
          <p:cNvPr id="4" name="Picture 3">
            <a:extLst>
              <a:ext uri="{FF2B5EF4-FFF2-40B4-BE49-F238E27FC236}">
                <a16:creationId xmlns:a16="http://schemas.microsoft.com/office/drawing/2014/main" id="{237139F6-6DDF-EB58-7FB7-865785C4141E}"/>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953678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B81F79-1DC6-5E5A-1560-30CA15E39C4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E495F12-4D00-E3A1-202C-EE6B563EB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158891AF-9F08-C85F-A766-8F069898186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0A106FD9-F47B-593E-D749-30536C235644}"/>
              </a:ext>
            </a:extLst>
          </p:cNvPr>
          <p:cNvSpPr>
            <a:spLocks noGrp="1"/>
          </p:cNvSpPr>
          <p:nvPr>
            <p:ph idx="1"/>
          </p:nvPr>
        </p:nvSpPr>
        <p:spPr>
          <a:xfrm>
            <a:off x="838200" y="1825624"/>
            <a:ext cx="10515600" cy="5032375"/>
          </a:xfrm>
        </p:spPr>
        <p:txBody>
          <a:bodyPr>
            <a:normAutofit fontScale="92500" lnSpcReduction="20000"/>
          </a:bodyPr>
          <a:lstStyle/>
          <a:p>
            <a:r>
              <a:rPr lang="fr-FR" dirty="0"/>
              <a:t>Dans cet onglet, il s’agit de renseigner, chaque mois, le montant brut des dividendes qui vous a été versé. </a:t>
            </a:r>
          </a:p>
          <a:p>
            <a:r>
              <a:rPr lang="fr-FR" dirty="0"/>
              <a:t>Une fois un mois terminé, et pour qu’il soit comptabilisé dans vos revenus cumulés issus des dividendes, n’oubliez pas de cocher la case correspondante, qui se trouve sur la ligne 10.</a:t>
            </a:r>
          </a:p>
          <a:p>
            <a:r>
              <a:rPr lang="fr-FR" dirty="0"/>
              <a:t>Nous sommes partis de l’année 2023 pour vous donner un peu d’historique</a:t>
            </a:r>
          </a:p>
          <a:p>
            <a:r>
              <a:rPr lang="fr-FR" dirty="0"/>
              <a:t>A noter, les dividendes futurs sont évidemment des estimations, car rien ne peut nous permettre d’affirmer qu’ils atteindront le montant affiché, ni qu’ils se produiront le même mois chaque année.</a:t>
            </a:r>
          </a:p>
          <a:p>
            <a:r>
              <a:rPr lang="fr-FR" dirty="0"/>
              <a:t>Néanmoins, c’est une base de comparaison utile car il est tout de même probable que les dividendes affichés soient proches de la réalité, et vous aurez ainsi une prévision assez juste de leur évolution jusqu’en 2033 (pour le moment).</a:t>
            </a:r>
          </a:p>
        </p:txBody>
      </p:sp>
      <p:pic>
        <p:nvPicPr>
          <p:cNvPr id="5" name="Picture 4">
            <a:extLst>
              <a:ext uri="{FF2B5EF4-FFF2-40B4-BE49-F238E27FC236}">
                <a16:creationId xmlns:a16="http://schemas.microsoft.com/office/drawing/2014/main" id="{575C47E4-6591-875D-65AD-C9F955E26C06}"/>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26152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9D35D1-1BD4-9C72-D6AB-4E8FEB9B4F67}"/>
              </a:ext>
            </a:extLst>
          </p:cNvPr>
          <p:cNvSpPr>
            <a:spLocks noGrp="1"/>
          </p:cNvSpPr>
          <p:nvPr>
            <p:ph type="title"/>
          </p:nvPr>
        </p:nvSpPr>
        <p:spPr>
          <a:xfrm>
            <a:off x="914402" y="489508"/>
            <a:ext cx="5181597" cy="1655482"/>
          </a:xfrm>
        </p:spPr>
        <p:txBody>
          <a:bodyPr anchor="b">
            <a:normAutofit/>
          </a:bodyPr>
          <a:lstStyle/>
          <a:p>
            <a:pPr algn="r"/>
            <a:r>
              <a:rPr lang="fr-FR" sz="4000"/>
              <a:t>Data</a:t>
            </a:r>
          </a:p>
        </p:txBody>
      </p:sp>
      <p:sp>
        <p:nvSpPr>
          <p:cNvPr id="3" name="Espace réservé du contenu 2">
            <a:extLst>
              <a:ext uri="{FF2B5EF4-FFF2-40B4-BE49-F238E27FC236}">
                <a16:creationId xmlns:a16="http://schemas.microsoft.com/office/drawing/2014/main" id="{8A6B8404-4C60-1F6B-D4C3-417BA8346463}"/>
              </a:ext>
            </a:extLst>
          </p:cNvPr>
          <p:cNvSpPr>
            <a:spLocks noGrp="1"/>
          </p:cNvSpPr>
          <p:nvPr>
            <p:ph idx="1"/>
          </p:nvPr>
        </p:nvSpPr>
        <p:spPr>
          <a:xfrm>
            <a:off x="914402" y="2418408"/>
            <a:ext cx="5181598" cy="3409898"/>
          </a:xfrm>
        </p:spPr>
        <p:txBody>
          <a:bodyPr anchor="t">
            <a:normAutofit/>
          </a:bodyPr>
          <a:lstStyle/>
          <a:p>
            <a:pPr algn="r"/>
            <a:r>
              <a:rPr lang="fr-FR" sz="2000"/>
              <a:t>Si et seulement si l’onglet « Data » du fichier « Update » est rempli, alors copier/coller dans la case A1 de l’onglet « Data » du fichier « Dividance »</a:t>
            </a:r>
          </a:p>
          <a:p>
            <a:pPr algn="r"/>
            <a:endParaRPr lang="fr-FR" sz="2000"/>
          </a:p>
        </p:txBody>
      </p:sp>
      <p:pic>
        <p:nvPicPr>
          <p:cNvPr id="5" name="Image 4" descr="Une image contenant texte, capture d’écran, nombre, Police&#10;&#10;Description générée automatiquement">
            <a:extLst>
              <a:ext uri="{FF2B5EF4-FFF2-40B4-BE49-F238E27FC236}">
                <a16:creationId xmlns:a16="http://schemas.microsoft.com/office/drawing/2014/main" id="{83A2FD5D-B08C-8556-BE83-C849CC85AC83}"/>
              </a:ext>
            </a:extLst>
          </p:cNvPr>
          <p:cNvPicPr>
            <a:picLocks noChangeAspect="1"/>
          </p:cNvPicPr>
          <p:nvPr/>
        </p:nvPicPr>
        <p:blipFill>
          <a:blip r:embed="rId2"/>
          <a:stretch>
            <a:fillRect/>
          </a:stretch>
        </p:blipFill>
        <p:spPr>
          <a:xfrm>
            <a:off x="6675120" y="2306624"/>
            <a:ext cx="4957638" cy="1859113"/>
          </a:xfrm>
          <a:prstGeom prst="rect">
            <a:avLst/>
          </a:prstGeom>
        </p:spPr>
      </p:pic>
      <p:sp>
        <p:nvSpPr>
          <p:cNvPr id="37" name="Rectangle 36">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E5021B-FC0F-B441-AEA9-F0C244C64911}"/>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730180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067DE0-C685-7FCA-A4EE-2727EC598E0C}"/>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E3E47C-B085-04C4-9426-CB22EC0E38A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Other assets – </a:t>
            </a:r>
            <a:r>
              <a:rPr lang="en-US" sz="3200" kern="1200">
                <a:solidFill>
                  <a:schemeClr val="bg1"/>
                </a:solidFill>
                <a:latin typeface="+mj-lt"/>
                <a:ea typeface="+mj-ea"/>
                <a:cs typeface="+mj-cs"/>
              </a:rPr>
              <a:t>Autres</a:t>
            </a:r>
            <a:r>
              <a:rPr lang="en-US" sz="3200" kern="1200" dirty="0">
                <a:solidFill>
                  <a:schemeClr val="bg1"/>
                </a:solidFill>
                <a:latin typeface="+mj-lt"/>
                <a:ea typeface="+mj-ea"/>
                <a:cs typeface="+mj-cs"/>
              </a:rPr>
              <a:t> </a:t>
            </a:r>
            <a:r>
              <a:rPr lang="en-US" sz="3200" kern="1200">
                <a:solidFill>
                  <a:schemeClr val="bg1"/>
                </a:solidFill>
                <a:latin typeface="+mj-lt"/>
                <a:ea typeface="+mj-ea"/>
                <a:cs typeface="+mj-cs"/>
              </a:rPr>
              <a:t>actifs</a:t>
            </a:r>
            <a:r>
              <a:rPr lang="en-US" sz="3200" kern="1200" dirty="0">
                <a:solidFill>
                  <a:schemeClr val="bg1"/>
                </a:solidFill>
                <a:latin typeface="+mj-lt"/>
                <a:ea typeface="+mj-ea"/>
                <a:cs typeface="+mj-cs"/>
              </a:rPr>
              <a:t> »</a:t>
            </a:r>
          </a:p>
        </p:txBody>
      </p:sp>
      <p:pic>
        <p:nvPicPr>
          <p:cNvPr id="6" name="Espace réservé du contenu 5">
            <a:extLst>
              <a:ext uri="{FF2B5EF4-FFF2-40B4-BE49-F238E27FC236}">
                <a16:creationId xmlns:a16="http://schemas.microsoft.com/office/drawing/2014/main" id="{86B031CD-C15C-B99F-5A31-711A2F26BB40}"/>
              </a:ext>
            </a:extLst>
          </p:cNvPr>
          <p:cNvPicPr>
            <a:picLocks noGrp="1" noChangeAspect="1"/>
          </p:cNvPicPr>
          <p:nvPr>
            <p:ph idx="1"/>
          </p:nvPr>
        </p:nvPicPr>
        <p:blipFill>
          <a:blip r:embed="rId2"/>
          <a:stretch>
            <a:fillRect/>
          </a:stretch>
        </p:blipFill>
        <p:spPr>
          <a:xfrm>
            <a:off x="643467" y="1732207"/>
            <a:ext cx="10905066" cy="4280238"/>
          </a:xfrm>
          <a:prstGeom prst="rect">
            <a:avLst/>
          </a:prstGeom>
        </p:spPr>
      </p:pic>
      <p:pic>
        <p:nvPicPr>
          <p:cNvPr id="4" name="Picture 3">
            <a:extLst>
              <a:ext uri="{FF2B5EF4-FFF2-40B4-BE49-F238E27FC236}">
                <a16:creationId xmlns:a16="http://schemas.microsoft.com/office/drawing/2014/main" id="{EFA9228D-886E-AC5C-F7F3-F2334E4EDF8F}"/>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595532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199022-7D84-52E5-A2DF-922684B4F17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0B0D74E-8129-A024-37BC-DDFC4ABA6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390ABEB4-0DFC-C374-A0E1-F78E5BD33F2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DE291F05-7AF4-C364-4234-96CA3905022B}"/>
              </a:ext>
            </a:extLst>
          </p:cNvPr>
          <p:cNvSpPr>
            <a:spLocks noGrp="1"/>
          </p:cNvSpPr>
          <p:nvPr>
            <p:ph idx="1"/>
          </p:nvPr>
        </p:nvSpPr>
        <p:spPr/>
        <p:txBody>
          <a:bodyPr>
            <a:normAutofit fontScale="92500" lnSpcReduction="20000"/>
          </a:bodyPr>
          <a:lstStyle/>
          <a:p>
            <a:r>
              <a:rPr lang="fr-FR" dirty="0"/>
              <a:t>Dans cet onglet, il convient de renseigner toutes les cases jaunes (et orangées – à choix multiples) lorsque c’est nécessaire. </a:t>
            </a:r>
          </a:p>
          <a:p>
            <a:r>
              <a:rPr lang="fr-FR" dirty="0"/>
              <a:t>En colonne B, vous trouverez ce qui concerne l’immobilier physique. </a:t>
            </a:r>
          </a:p>
          <a:p>
            <a:r>
              <a:rPr lang="fr-FR" dirty="0"/>
              <a:t>En colonne J, les pièces d’or (et colonnes K à N pour vos enfants)</a:t>
            </a:r>
          </a:p>
          <a:p>
            <a:r>
              <a:rPr lang="fr-FR" dirty="0"/>
              <a:t>En colonne AC, les </a:t>
            </a:r>
            <a:r>
              <a:rPr lang="fr-FR" dirty="0" err="1"/>
              <a:t>crypto-actifs</a:t>
            </a:r>
            <a:endParaRPr lang="fr-FR" dirty="0"/>
          </a:p>
          <a:p>
            <a:r>
              <a:rPr lang="fr-FR" dirty="0"/>
              <a:t>En colonne AM, l’épargne (avec les dates d’ouverture des CEL et PEL pour application automatique de la fiscalité adéquate)</a:t>
            </a:r>
          </a:p>
          <a:p>
            <a:r>
              <a:rPr lang="fr-FR" dirty="0"/>
              <a:t>Les tableaux SCPI et SCI, ainsi que Entrepreneuriat, sont également à remplir si cela vous concerne</a:t>
            </a:r>
          </a:p>
          <a:p>
            <a:r>
              <a:rPr lang="fr-FR" dirty="0"/>
              <a:t>Vous trouverez alors, dans le tableau débutant en colonne BI2, le récapitulatif de vos revenus passifs générés par l’ensemble de ces actifs hors actions cotées.</a:t>
            </a:r>
          </a:p>
        </p:txBody>
      </p:sp>
      <p:pic>
        <p:nvPicPr>
          <p:cNvPr id="5" name="Picture 4">
            <a:extLst>
              <a:ext uri="{FF2B5EF4-FFF2-40B4-BE49-F238E27FC236}">
                <a16:creationId xmlns:a16="http://schemas.microsoft.com/office/drawing/2014/main" id="{D49B29A2-E81B-61CF-3B25-B068DB127FA1}"/>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510703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DAED77-AF8F-3891-ED58-BFD881D97B69}"/>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AF9081-251E-18FE-35E5-4360C75CD76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Your</a:t>
            </a:r>
            <a:r>
              <a:rPr lang="en-US" sz="3200" kern="1200" dirty="0">
                <a:solidFill>
                  <a:schemeClr val="bg1"/>
                </a:solidFill>
                <a:latin typeface="+mj-lt"/>
                <a:ea typeface="+mj-ea"/>
                <a:cs typeface="+mj-cs"/>
              </a:rPr>
              <a:t> assets – </a:t>
            </a:r>
            <a:r>
              <a:rPr lang="en-US" sz="3200" kern="1200">
                <a:solidFill>
                  <a:schemeClr val="bg1"/>
                </a:solidFill>
                <a:latin typeface="+mj-lt"/>
                <a:ea typeface="+mj-ea"/>
                <a:cs typeface="+mj-cs"/>
              </a:rPr>
              <a:t>Vo</a:t>
            </a:r>
            <a:r>
              <a:rPr lang="en-US" sz="3200" kern="1200" dirty="0">
                <a:solidFill>
                  <a:schemeClr val="bg1"/>
                </a:solidFill>
                <a:latin typeface="+mj-lt"/>
                <a:ea typeface="+mj-ea"/>
                <a:cs typeface="+mj-cs"/>
              </a:rPr>
              <a:t>s </a:t>
            </a:r>
            <a:r>
              <a:rPr lang="en-US" sz="3200" kern="1200">
                <a:solidFill>
                  <a:schemeClr val="bg1"/>
                </a:solidFill>
                <a:latin typeface="+mj-lt"/>
                <a:ea typeface="+mj-ea"/>
                <a:cs typeface="+mj-cs"/>
              </a:rPr>
              <a:t>actifs</a:t>
            </a:r>
            <a:r>
              <a:rPr lang="en-US" sz="3200" kern="1200" dirty="0">
                <a:solidFill>
                  <a:schemeClr val="bg1"/>
                </a:solidFill>
                <a:latin typeface="+mj-lt"/>
                <a:ea typeface="+mj-ea"/>
                <a:cs typeface="+mj-cs"/>
              </a:rPr>
              <a:t> »</a:t>
            </a:r>
          </a:p>
        </p:txBody>
      </p:sp>
      <p:pic>
        <p:nvPicPr>
          <p:cNvPr id="7" name="Espace réservé du contenu 6" descr="Une image contenant texte, capture d’écran, logiciel, Icône d’ordinateur&#10;&#10;Description générée automatiquement">
            <a:extLst>
              <a:ext uri="{FF2B5EF4-FFF2-40B4-BE49-F238E27FC236}">
                <a16:creationId xmlns:a16="http://schemas.microsoft.com/office/drawing/2014/main" id="{2F5F3157-1209-BEDB-D552-233E3DA484CC}"/>
              </a:ext>
            </a:extLst>
          </p:cNvPr>
          <p:cNvPicPr>
            <a:picLocks noGrp="1" noChangeAspect="1"/>
          </p:cNvPicPr>
          <p:nvPr>
            <p:ph idx="1"/>
          </p:nvPr>
        </p:nvPicPr>
        <p:blipFill>
          <a:blip r:embed="rId2"/>
          <a:stretch>
            <a:fillRect/>
          </a:stretch>
        </p:blipFill>
        <p:spPr>
          <a:xfrm>
            <a:off x="1045195" y="1675227"/>
            <a:ext cx="10101609" cy="4394199"/>
          </a:xfrm>
          <a:prstGeom prst="rect">
            <a:avLst/>
          </a:prstGeom>
        </p:spPr>
      </p:pic>
      <p:pic>
        <p:nvPicPr>
          <p:cNvPr id="4" name="Picture 3">
            <a:extLst>
              <a:ext uri="{FF2B5EF4-FFF2-40B4-BE49-F238E27FC236}">
                <a16:creationId xmlns:a16="http://schemas.microsoft.com/office/drawing/2014/main" id="{28E3D5D0-FF4F-9A5C-857A-255546D104D5}"/>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770048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F518C4-1715-CAF2-3FCE-1841EA4B98D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628275B-C503-9C94-2D62-A8B0AE43D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4EE34251-E606-B33D-A736-2578B1B3062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92780036-5164-7CF7-00A2-E18FE2A27D89}"/>
              </a:ext>
            </a:extLst>
          </p:cNvPr>
          <p:cNvSpPr>
            <a:spLocks noGrp="1"/>
          </p:cNvSpPr>
          <p:nvPr>
            <p:ph idx="1"/>
          </p:nvPr>
        </p:nvSpPr>
        <p:spPr/>
        <p:txBody>
          <a:bodyPr>
            <a:normAutofit lnSpcReduction="10000"/>
          </a:bodyPr>
          <a:lstStyle/>
          <a:p>
            <a:r>
              <a:rPr lang="fr-FR" dirty="0"/>
              <a:t>Cet onglet vous offre une visibilité sur l’ensemble de vos investissements, le total figurant en case B3 (après déduction des crédits en cours). </a:t>
            </a:r>
          </a:p>
          <a:p>
            <a:r>
              <a:rPr lang="fr-FR" dirty="0"/>
              <a:t>Vous y trouverez le nombre de lignes dans votre portfolio, le rendement pour chacun d’elles, la répartition par secteur et par société, etc. </a:t>
            </a:r>
          </a:p>
          <a:p>
            <a:r>
              <a:rPr lang="fr-FR" dirty="0"/>
              <a:t>Il y aussi un bilan sur l’immobilier, vos pièces d’or, les </a:t>
            </a:r>
            <a:r>
              <a:rPr lang="fr-FR" dirty="0" err="1"/>
              <a:t>crypto-actifs</a:t>
            </a:r>
            <a:r>
              <a:rPr lang="fr-FR" dirty="0"/>
              <a:t>, et l’épargne (en cases F19, F20, F21 et F22), sans oublier le cash disponible pour investir en bourse en case F26.</a:t>
            </a:r>
          </a:p>
          <a:p>
            <a:r>
              <a:rPr lang="fr-FR" dirty="0"/>
              <a:t>Vous aurez aussi une vision immédiate sur le total prévu de vos dividendes, le montant moyen, et le cumul reçu à date.</a:t>
            </a:r>
          </a:p>
        </p:txBody>
      </p:sp>
      <p:pic>
        <p:nvPicPr>
          <p:cNvPr id="5" name="Picture 4">
            <a:extLst>
              <a:ext uri="{FF2B5EF4-FFF2-40B4-BE49-F238E27FC236}">
                <a16:creationId xmlns:a16="http://schemas.microsoft.com/office/drawing/2014/main" id="{58BA4C40-AF1D-A6BC-7CE6-F619A9F6D017}"/>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006285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C05BE1-C43A-1EDF-B6EB-1B195E080114}"/>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AFF3E0-C4C7-19E4-A138-E2BA6527F2E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Sandbox – “Mode bac à sable” »</a:t>
            </a:r>
          </a:p>
        </p:txBody>
      </p:sp>
      <p:pic>
        <p:nvPicPr>
          <p:cNvPr id="7" name="Espace réservé du contenu 6" descr="Une image contenant texte, ligne, capture d’écran, nombre&#10;&#10;Description générée automatiquement">
            <a:extLst>
              <a:ext uri="{FF2B5EF4-FFF2-40B4-BE49-F238E27FC236}">
                <a16:creationId xmlns:a16="http://schemas.microsoft.com/office/drawing/2014/main" id="{7C7B052D-48D6-9055-8357-5D0257651967}"/>
              </a:ext>
            </a:extLst>
          </p:cNvPr>
          <p:cNvPicPr>
            <a:picLocks noGrp="1" noChangeAspect="1"/>
          </p:cNvPicPr>
          <p:nvPr>
            <p:ph idx="1"/>
          </p:nvPr>
        </p:nvPicPr>
        <p:blipFill>
          <a:blip r:embed="rId2"/>
          <a:stretch>
            <a:fillRect/>
          </a:stretch>
        </p:blipFill>
        <p:spPr>
          <a:xfrm>
            <a:off x="643467" y="2386511"/>
            <a:ext cx="10905066" cy="2971630"/>
          </a:xfrm>
          <a:prstGeom prst="rect">
            <a:avLst/>
          </a:prstGeom>
        </p:spPr>
      </p:pic>
      <p:pic>
        <p:nvPicPr>
          <p:cNvPr id="4" name="Picture 3">
            <a:extLst>
              <a:ext uri="{FF2B5EF4-FFF2-40B4-BE49-F238E27FC236}">
                <a16:creationId xmlns:a16="http://schemas.microsoft.com/office/drawing/2014/main" id="{F557ED26-DD53-CD89-F535-1E4B219222C0}"/>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938257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039860-0572-EC77-01FF-C2A7778593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ABDC78B-592C-97B4-6B57-22D484072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D51ACCD3-579E-4D09-2020-0A670248819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5402407F-1CAB-1A36-1F37-8284BB1496FC}"/>
              </a:ext>
            </a:extLst>
          </p:cNvPr>
          <p:cNvSpPr>
            <a:spLocks noGrp="1"/>
          </p:cNvSpPr>
          <p:nvPr>
            <p:ph idx="1"/>
          </p:nvPr>
        </p:nvSpPr>
        <p:spPr/>
        <p:txBody>
          <a:bodyPr>
            <a:normAutofit fontScale="92500" lnSpcReduction="20000"/>
          </a:bodyPr>
          <a:lstStyle/>
          <a:p>
            <a:r>
              <a:rPr lang="fr-FR" dirty="0"/>
              <a:t>Cet onglet vous permet, à partir d’une somme totale à investir (en case D1), et selon que votre CTO permet un fractionnement d’actions ou non (en case K1), d’obtenir le rendement d’un portefeuille de simulation, ainsi que le taux de croissance annuel des dividendes correspondant</a:t>
            </a:r>
          </a:p>
          <a:p>
            <a:r>
              <a:rPr lang="fr-FR" dirty="0"/>
              <a:t>En colonne E, vous devrez indiquer le ratio pour chaque ligne, en veillant bien sûr à ce que le total ne dépasse pas 100%.</a:t>
            </a:r>
          </a:p>
          <a:p>
            <a:r>
              <a:rPr lang="fr-FR" dirty="0"/>
              <a:t>Par défaut, ce tableau est rempli avec un mix de valeurs que nous conseillons. Vous pouvez librement les modifier (colonne A) et indiquer si vous comptez les avoir sur le CTO ou le PEA (colonne D). </a:t>
            </a:r>
          </a:p>
          <a:p>
            <a:r>
              <a:rPr lang="fr-FR" dirty="0"/>
              <a:t>Rien ne vous empêche de rajouter des lignes mais faites-le de préférence à l’intérieur du tableau pour que les formules s’appliquent bien. En outre, nous déconseillons d’avoir beaucoup plus de 30 valeurs, or 31 lignes sont déjà préremplies.  </a:t>
            </a:r>
          </a:p>
        </p:txBody>
      </p:sp>
      <p:pic>
        <p:nvPicPr>
          <p:cNvPr id="5" name="Picture 4">
            <a:extLst>
              <a:ext uri="{FF2B5EF4-FFF2-40B4-BE49-F238E27FC236}">
                <a16:creationId xmlns:a16="http://schemas.microsoft.com/office/drawing/2014/main" id="{856D2509-CB54-DF36-916F-BDCD152D2F76}"/>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599530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B2D05A-82AC-FB91-6CD2-8ED2F2107C36}"/>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7743E2-802A-2FE8-B12E-45200EEC49C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Projection »</a:t>
            </a:r>
          </a:p>
        </p:txBody>
      </p:sp>
      <p:pic>
        <p:nvPicPr>
          <p:cNvPr id="6" name="Espace réservé du contenu 5">
            <a:extLst>
              <a:ext uri="{FF2B5EF4-FFF2-40B4-BE49-F238E27FC236}">
                <a16:creationId xmlns:a16="http://schemas.microsoft.com/office/drawing/2014/main" id="{71143C16-29C7-7648-AF14-2462D0A0BA55}"/>
              </a:ext>
            </a:extLst>
          </p:cNvPr>
          <p:cNvPicPr>
            <a:picLocks noGrp="1" noChangeAspect="1"/>
          </p:cNvPicPr>
          <p:nvPr>
            <p:ph idx="1"/>
          </p:nvPr>
        </p:nvPicPr>
        <p:blipFill>
          <a:blip r:embed="rId2"/>
          <a:stretch>
            <a:fillRect/>
          </a:stretch>
        </p:blipFill>
        <p:spPr>
          <a:xfrm>
            <a:off x="801785" y="1711512"/>
            <a:ext cx="10416072" cy="4312557"/>
          </a:xfrm>
          <a:prstGeom prst="rect">
            <a:avLst/>
          </a:prstGeom>
        </p:spPr>
      </p:pic>
      <p:pic>
        <p:nvPicPr>
          <p:cNvPr id="4" name="Picture 3">
            <a:extLst>
              <a:ext uri="{FF2B5EF4-FFF2-40B4-BE49-F238E27FC236}">
                <a16:creationId xmlns:a16="http://schemas.microsoft.com/office/drawing/2014/main" id="{9F7042FF-1D99-0F0C-4D36-042003BF62C1}"/>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95680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08678C-A1AF-86AE-CFF0-D376996CF8B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BA454CE-C6C7-51F9-4B6A-281280B19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0250B075-1156-2EC5-D952-7BA55BE522A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FDAA896A-52EB-F058-4F67-A7E281BC5F94}"/>
              </a:ext>
            </a:extLst>
          </p:cNvPr>
          <p:cNvSpPr>
            <a:spLocks noGrp="1"/>
          </p:cNvSpPr>
          <p:nvPr>
            <p:ph idx="1"/>
          </p:nvPr>
        </p:nvSpPr>
        <p:spPr/>
        <p:txBody>
          <a:bodyPr>
            <a:normAutofit/>
          </a:bodyPr>
          <a:lstStyle/>
          <a:p>
            <a:r>
              <a:rPr lang="fr-FR" dirty="0"/>
              <a:t>Cet onglet vous permet d’obtenir l’évolution prévisionnelle de vos revenus en dividendes, selon qu’ils sont réinvestis ou non, au fil du temps. </a:t>
            </a:r>
          </a:p>
          <a:p>
            <a:r>
              <a:rPr lang="fr-FR" dirty="0"/>
              <a:t>Il faut simplement choisir, en case C6, si vous souhaitez que la simulation se fasse sur la base de votre portfolio actuel, ou bien de celui que vous aurez préalablement construit dans l’onglet « </a:t>
            </a:r>
            <a:r>
              <a:rPr lang="fr-FR" dirty="0" err="1"/>
              <a:t>Sandbox</a:t>
            </a:r>
            <a:r>
              <a:rPr lang="fr-FR" dirty="0"/>
              <a:t> – Mode « bac à sable » ». </a:t>
            </a:r>
          </a:p>
          <a:p>
            <a:r>
              <a:rPr lang="fr-FR" dirty="0"/>
              <a:t>Vous pouvez modifier les cases en jaune, mais si vous le faites, n’oubliez pas de copier/coller la formule de la case H7 dans une cellule adjacente pour la récupérer ensuite.</a:t>
            </a:r>
          </a:p>
        </p:txBody>
      </p:sp>
      <p:pic>
        <p:nvPicPr>
          <p:cNvPr id="5" name="Picture 4">
            <a:extLst>
              <a:ext uri="{FF2B5EF4-FFF2-40B4-BE49-F238E27FC236}">
                <a16:creationId xmlns:a16="http://schemas.microsoft.com/office/drawing/2014/main" id="{280FC5B3-051F-ECBF-E6D4-98498459D87D}"/>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66561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C1EAE6-12FE-8DCC-B717-BBFAEB8D9D5C}"/>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FB4C27-8C02-5617-B3BB-E69106E915E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Inflat</a:t>
            </a:r>
            <a:r>
              <a:rPr lang="en-US" sz="3200" kern="1200" dirty="0">
                <a:solidFill>
                  <a:schemeClr val="bg1"/>
                </a:solidFill>
                <a:latin typeface="+mj-lt"/>
                <a:ea typeface="+mj-ea"/>
                <a:cs typeface="+mj-cs"/>
              </a:rPr>
              <a:t>ion »</a:t>
            </a:r>
          </a:p>
        </p:txBody>
      </p:sp>
      <p:pic>
        <p:nvPicPr>
          <p:cNvPr id="7" name="Espace réservé du contenu 6">
            <a:extLst>
              <a:ext uri="{FF2B5EF4-FFF2-40B4-BE49-F238E27FC236}">
                <a16:creationId xmlns:a16="http://schemas.microsoft.com/office/drawing/2014/main" id="{5B9A2B37-7DEF-B54F-58C7-15FDA919763B}"/>
              </a:ext>
            </a:extLst>
          </p:cNvPr>
          <p:cNvPicPr>
            <a:picLocks noGrp="1" noChangeAspect="1"/>
          </p:cNvPicPr>
          <p:nvPr>
            <p:ph idx="1"/>
          </p:nvPr>
        </p:nvPicPr>
        <p:blipFill>
          <a:blip r:embed="rId2"/>
          <a:stretch>
            <a:fillRect/>
          </a:stretch>
        </p:blipFill>
        <p:spPr>
          <a:xfrm>
            <a:off x="2946036" y="1675227"/>
            <a:ext cx="6299927" cy="4394199"/>
          </a:xfrm>
          <a:prstGeom prst="rect">
            <a:avLst/>
          </a:prstGeom>
        </p:spPr>
      </p:pic>
      <p:pic>
        <p:nvPicPr>
          <p:cNvPr id="4" name="Picture 3">
            <a:extLst>
              <a:ext uri="{FF2B5EF4-FFF2-40B4-BE49-F238E27FC236}">
                <a16:creationId xmlns:a16="http://schemas.microsoft.com/office/drawing/2014/main" id="{BA9B5851-F1FC-735B-C2D0-0E8F09907E5F}"/>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057251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F950A-A300-0241-B178-60D6F7A581C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F256743-4E8C-F753-1682-DA4FBF38E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F1E03CB-2F52-6BF5-0917-A45063C91EF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FF187EE3-A814-53E4-FE01-9A8EFB2BF65D}"/>
              </a:ext>
            </a:extLst>
          </p:cNvPr>
          <p:cNvSpPr>
            <a:spLocks noGrp="1"/>
          </p:cNvSpPr>
          <p:nvPr>
            <p:ph idx="1"/>
          </p:nvPr>
        </p:nvSpPr>
        <p:spPr/>
        <p:txBody>
          <a:bodyPr>
            <a:normAutofit/>
          </a:bodyPr>
          <a:lstStyle/>
          <a:p>
            <a:r>
              <a:rPr lang="fr-FR" dirty="0"/>
              <a:t>Cet onglet montre l’évolution des revenus passifs que vous estimez nécessaires pour atteindre votre liberté financière.</a:t>
            </a:r>
          </a:p>
          <a:p>
            <a:r>
              <a:rPr lang="fr-FR" dirty="0"/>
              <a:t>Une estimation automatique est fournie en case F8, mais vous pouvez la changer en case G7</a:t>
            </a:r>
          </a:p>
        </p:txBody>
      </p:sp>
      <p:pic>
        <p:nvPicPr>
          <p:cNvPr id="5" name="Picture 4">
            <a:extLst>
              <a:ext uri="{FF2B5EF4-FFF2-40B4-BE49-F238E27FC236}">
                <a16:creationId xmlns:a16="http://schemas.microsoft.com/office/drawing/2014/main" id="{39896620-D140-F872-6F25-2AB3784FED09}"/>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26654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A71974-0A6C-5BAC-F813-74840944A5A7}"/>
              </a:ext>
            </a:extLst>
          </p:cNvPr>
          <p:cNvSpPr>
            <a:spLocks noGrp="1"/>
          </p:cNvSpPr>
          <p:nvPr>
            <p:ph type="title"/>
          </p:nvPr>
        </p:nvSpPr>
        <p:spPr>
          <a:xfrm>
            <a:off x="914402" y="489508"/>
            <a:ext cx="5181597" cy="1655482"/>
          </a:xfrm>
        </p:spPr>
        <p:txBody>
          <a:bodyPr anchor="b">
            <a:normAutofit/>
          </a:bodyPr>
          <a:lstStyle/>
          <a:p>
            <a:pPr algn="r"/>
            <a:r>
              <a:rPr lang="fr-FR" sz="4000"/>
              <a:t>Parameters-Paramètres</a:t>
            </a:r>
          </a:p>
        </p:txBody>
      </p:sp>
      <p:sp>
        <p:nvSpPr>
          <p:cNvPr id="3" name="Espace réservé du contenu 2">
            <a:extLst>
              <a:ext uri="{FF2B5EF4-FFF2-40B4-BE49-F238E27FC236}">
                <a16:creationId xmlns:a16="http://schemas.microsoft.com/office/drawing/2014/main" id="{86F1092A-5D32-51F7-71CC-3374B851592F}"/>
              </a:ext>
            </a:extLst>
          </p:cNvPr>
          <p:cNvSpPr>
            <a:spLocks noGrp="1"/>
          </p:cNvSpPr>
          <p:nvPr>
            <p:ph idx="1"/>
          </p:nvPr>
        </p:nvSpPr>
        <p:spPr>
          <a:xfrm>
            <a:off x="914402" y="2418408"/>
            <a:ext cx="5181598" cy="3409898"/>
          </a:xfrm>
        </p:spPr>
        <p:txBody>
          <a:bodyPr anchor="t">
            <a:normAutofit/>
          </a:bodyPr>
          <a:lstStyle/>
          <a:p>
            <a:pPr algn="r"/>
            <a:r>
              <a:rPr lang="fr-FR" sz="2000"/>
              <a:t>Choisissez votre langue de préférence : Français ou English (C2)</a:t>
            </a:r>
          </a:p>
          <a:p>
            <a:pPr algn="r"/>
            <a:r>
              <a:rPr lang="fr-FR" sz="2000"/>
              <a:t>Choisissez le code de l’entreprise que vous souhaitez étudier (E3)</a:t>
            </a:r>
          </a:p>
          <a:p>
            <a:pPr algn="r"/>
            <a:r>
              <a:rPr lang="fr-FR" sz="2000"/>
              <a:t>Le nombre de sociétés pour lesquelles des données financières sont disponibles apparait en case E8.</a:t>
            </a:r>
          </a:p>
          <a:p>
            <a:pPr algn="r"/>
            <a:endParaRPr lang="fr-FR" sz="2000"/>
          </a:p>
          <a:p>
            <a:pPr algn="r"/>
            <a:endParaRPr lang="fr-FR" sz="2000"/>
          </a:p>
          <a:p>
            <a:pPr algn="r"/>
            <a:endParaRPr lang="fr-FR" sz="2000"/>
          </a:p>
        </p:txBody>
      </p:sp>
      <p:pic>
        <p:nvPicPr>
          <p:cNvPr id="5" name="Image 4">
            <a:extLst>
              <a:ext uri="{FF2B5EF4-FFF2-40B4-BE49-F238E27FC236}">
                <a16:creationId xmlns:a16="http://schemas.microsoft.com/office/drawing/2014/main" id="{FF1EC028-5C7E-7200-D9B0-9FCF7094E295}"/>
              </a:ext>
            </a:extLst>
          </p:cNvPr>
          <p:cNvPicPr>
            <a:picLocks noChangeAspect="1"/>
          </p:cNvPicPr>
          <p:nvPr/>
        </p:nvPicPr>
        <p:blipFill>
          <a:blip r:embed="rId2"/>
          <a:stretch>
            <a:fillRect/>
          </a:stretch>
        </p:blipFill>
        <p:spPr>
          <a:xfrm>
            <a:off x="6675120" y="1643540"/>
            <a:ext cx="4957638" cy="3185282"/>
          </a:xfrm>
          <a:prstGeom prst="rect">
            <a:avLst/>
          </a:prstGeom>
        </p:spPr>
      </p:pic>
      <p:sp>
        <p:nvSpPr>
          <p:cNvPr id="21" name="Rectangle 20">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DC50B6-381F-1CFF-0515-44BC27C1D060}"/>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212310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899F4C-6A8C-45AE-D2A2-6B593565890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3D819F-89E3-03B3-A7B3-B13A57A64CD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Freedom! </a:t>
            </a:r>
            <a:r>
              <a:rPr lang="en-US" sz="3200" kern="1200" dirty="0">
                <a:solidFill>
                  <a:schemeClr val="bg1"/>
                </a:solidFill>
                <a:latin typeface="+mj-lt"/>
                <a:ea typeface="+mj-ea"/>
                <a:cs typeface="+mj-cs"/>
              </a:rPr>
              <a:t>»</a:t>
            </a:r>
          </a:p>
        </p:txBody>
      </p:sp>
      <p:pic>
        <p:nvPicPr>
          <p:cNvPr id="6" name="Espace réservé du contenu 5" descr="Une image contenant texte, capture d’écran, Parallèle, nombre&#10;&#10;Description générée automatiquement">
            <a:extLst>
              <a:ext uri="{FF2B5EF4-FFF2-40B4-BE49-F238E27FC236}">
                <a16:creationId xmlns:a16="http://schemas.microsoft.com/office/drawing/2014/main" id="{F51EA105-36C3-794B-3563-83AC581FC25C}"/>
              </a:ext>
            </a:extLst>
          </p:cNvPr>
          <p:cNvPicPr>
            <a:picLocks noGrp="1" noChangeAspect="1"/>
          </p:cNvPicPr>
          <p:nvPr>
            <p:ph idx="1"/>
          </p:nvPr>
        </p:nvPicPr>
        <p:blipFill>
          <a:blip r:embed="rId2"/>
          <a:stretch>
            <a:fillRect/>
          </a:stretch>
        </p:blipFill>
        <p:spPr>
          <a:xfrm>
            <a:off x="2449361" y="1675227"/>
            <a:ext cx="7293278" cy="4394199"/>
          </a:xfrm>
          <a:prstGeom prst="rect">
            <a:avLst/>
          </a:prstGeom>
        </p:spPr>
      </p:pic>
      <p:pic>
        <p:nvPicPr>
          <p:cNvPr id="4" name="Picture 3">
            <a:extLst>
              <a:ext uri="{FF2B5EF4-FFF2-40B4-BE49-F238E27FC236}">
                <a16:creationId xmlns:a16="http://schemas.microsoft.com/office/drawing/2014/main" id="{E5929C71-7E96-E7C2-4251-83575B5E3FC4}"/>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602978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74C26E-1F2F-0A26-E041-E9A19524F05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1518505-90D1-CA7B-ED84-6D60C6CA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1A97FC65-EDEE-E191-138B-BCE6D9E094D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DED64959-7FB9-9B9C-E969-3F609A6D3FD6}"/>
              </a:ext>
            </a:extLst>
          </p:cNvPr>
          <p:cNvSpPr>
            <a:spLocks noGrp="1"/>
          </p:cNvSpPr>
          <p:nvPr>
            <p:ph idx="1"/>
          </p:nvPr>
        </p:nvSpPr>
        <p:spPr/>
        <p:txBody>
          <a:bodyPr>
            <a:normAutofit/>
          </a:bodyPr>
          <a:lstStyle/>
          <a:p>
            <a:r>
              <a:rPr lang="fr-FR" dirty="0"/>
              <a:t>Cet onglet montre à quel moment vos pourrez être indépendant financièrement, lorsque les courbes orange et bleu se croiseront</a:t>
            </a:r>
          </a:p>
          <a:p>
            <a:r>
              <a:rPr lang="fr-FR" dirty="0"/>
              <a:t>La date exacte apparait en case B35</a:t>
            </a:r>
          </a:p>
          <a:p>
            <a:pPr marL="0" indent="0">
              <a:buNone/>
            </a:pPr>
            <a:endParaRPr lang="fr-FR" dirty="0"/>
          </a:p>
        </p:txBody>
      </p:sp>
      <p:pic>
        <p:nvPicPr>
          <p:cNvPr id="5" name="Picture 4">
            <a:extLst>
              <a:ext uri="{FF2B5EF4-FFF2-40B4-BE49-F238E27FC236}">
                <a16:creationId xmlns:a16="http://schemas.microsoft.com/office/drawing/2014/main" id="{D29F593D-9224-4561-660B-144869A8875C}"/>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616941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D82ECA-D134-A6B9-98AB-3B03E2686CA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F14635-F3C6-28AB-168C-C6DF77E220D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Split-Répartition</a:t>
            </a:r>
            <a:r>
              <a:rPr lang="en-US" sz="3200" kern="1200" dirty="0">
                <a:solidFill>
                  <a:schemeClr val="bg1"/>
                </a:solidFill>
                <a:latin typeface="+mj-lt"/>
                <a:ea typeface="+mj-ea"/>
                <a:cs typeface="+mj-cs"/>
              </a:rPr>
              <a:t>»</a:t>
            </a:r>
          </a:p>
        </p:txBody>
      </p:sp>
      <p:pic>
        <p:nvPicPr>
          <p:cNvPr id="12" name="Espace réservé du contenu 11" descr="Une image contenant texte, capture d’écran, diagramme, Parallèle&#10;&#10;Description générée automatiquement">
            <a:extLst>
              <a:ext uri="{FF2B5EF4-FFF2-40B4-BE49-F238E27FC236}">
                <a16:creationId xmlns:a16="http://schemas.microsoft.com/office/drawing/2014/main" id="{16584953-FCCB-C395-54A7-89BEB928232A}"/>
              </a:ext>
            </a:extLst>
          </p:cNvPr>
          <p:cNvPicPr>
            <a:picLocks noGrp="1" noChangeAspect="1"/>
          </p:cNvPicPr>
          <p:nvPr>
            <p:ph idx="1"/>
          </p:nvPr>
        </p:nvPicPr>
        <p:blipFill>
          <a:blip r:embed="rId2"/>
          <a:stretch>
            <a:fillRect/>
          </a:stretch>
        </p:blipFill>
        <p:spPr>
          <a:xfrm>
            <a:off x="1158699" y="1675227"/>
            <a:ext cx="9874602" cy="4394199"/>
          </a:xfrm>
          <a:prstGeom prst="rect">
            <a:avLst/>
          </a:prstGeom>
        </p:spPr>
      </p:pic>
      <p:pic>
        <p:nvPicPr>
          <p:cNvPr id="4" name="Picture 3">
            <a:extLst>
              <a:ext uri="{FF2B5EF4-FFF2-40B4-BE49-F238E27FC236}">
                <a16:creationId xmlns:a16="http://schemas.microsoft.com/office/drawing/2014/main" id="{34E8C75D-C9DE-2F72-55BA-B32EFEEDE887}"/>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053223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EC030-8AAE-E8A5-06B4-342664D341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EF19B26-39A6-CBC8-7CBA-07AFAD606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0547DA8-7306-1E86-A88B-2FB330937D5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9C4AA317-1BDF-0D28-5933-859F85AA58AE}"/>
              </a:ext>
            </a:extLst>
          </p:cNvPr>
          <p:cNvSpPr>
            <a:spLocks noGrp="1"/>
          </p:cNvSpPr>
          <p:nvPr>
            <p:ph idx="1"/>
          </p:nvPr>
        </p:nvSpPr>
        <p:spPr/>
        <p:txBody>
          <a:bodyPr>
            <a:normAutofit fontScale="92500" lnSpcReduction="10000"/>
          </a:bodyPr>
          <a:lstStyle/>
          <a:p>
            <a:r>
              <a:rPr lang="fr-FR" dirty="0"/>
              <a:t>Cet onglet vous permet de visualiser rapidement la répartition de vos principaux actifs (en dehors de la résidence principale, qui constitue un cas particulier).</a:t>
            </a:r>
          </a:p>
          <a:p>
            <a:r>
              <a:rPr lang="fr-FR" dirty="0"/>
              <a:t>Il permet aussi de comparer cette répartition actuelle avec celle que nous jugeons idéale, et donc de constater quel est le taux d’atteinte par rapport à cet objectif.</a:t>
            </a:r>
          </a:p>
          <a:p>
            <a:r>
              <a:rPr lang="fr-FR" dirty="0"/>
              <a:t>La case K2 vous permet de renseigner une éventuelle rentrée d’argent imprévu et d’obtenir automatiquement, à partir de la case F22, la répartition qu’il faudrait opérer pour placer cette somme  </a:t>
            </a:r>
          </a:p>
          <a:p>
            <a:r>
              <a:rPr lang="fr-FR" dirty="0"/>
              <a:t>Il en va de même, à partir de la case B22, pour le solde correspondant à vos revenus mensuels récurrents après soustraction de vos charges mensuelles récurrentes.</a:t>
            </a:r>
          </a:p>
        </p:txBody>
      </p:sp>
      <p:pic>
        <p:nvPicPr>
          <p:cNvPr id="5" name="Picture 4">
            <a:extLst>
              <a:ext uri="{FF2B5EF4-FFF2-40B4-BE49-F238E27FC236}">
                <a16:creationId xmlns:a16="http://schemas.microsoft.com/office/drawing/2014/main" id="{366B4309-53F8-F81D-C803-3E67CFB2C152}"/>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6242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DF9DB2-DFE1-CD3E-C7DF-BDA87BBA7F7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Taxes»</a:t>
            </a:r>
          </a:p>
        </p:txBody>
      </p:sp>
      <p:pic>
        <p:nvPicPr>
          <p:cNvPr id="5" name="Espace réservé du contenu 4">
            <a:extLst>
              <a:ext uri="{FF2B5EF4-FFF2-40B4-BE49-F238E27FC236}">
                <a16:creationId xmlns:a16="http://schemas.microsoft.com/office/drawing/2014/main" id="{F896DCE7-9A7A-E4AE-E3C0-3AEA3A195F7C}"/>
              </a:ext>
            </a:extLst>
          </p:cNvPr>
          <p:cNvPicPr>
            <a:picLocks noGrp="1" noChangeAspect="1"/>
          </p:cNvPicPr>
          <p:nvPr>
            <p:ph idx="1"/>
          </p:nvPr>
        </p:nvPicPr>
        <p:blipFill>
          <a:blip r:embed="rId2"/>
          <a:stretch>
            <a:fillRect/>
          </a:stretch>
        </p:blipFill>
        <p:spPr>
          <a:xfrm>
            <a:off x="643467" y="1677682"/>
            <a:ext cx="10905066" cy="4389288"/>
          </a:xfrm>
          <a:prstGeom prst="rect">
            <a:avLst/>
          </a:prstGeom>
        </p:spPr>
      </p:pic>
      <p:pic>
        <p:nvPicPr>
          <p:cNvPr id="4" name="Picture 3">
            <a:extLst>
              <a:ext uri="{FF2B5EF4-FFF2-40B4-BE49-F238E27FC236}">
                <a16:creationId xmlns:a16="http://schemas.microsoft.com/office/drawing/2014/main" id="{93E1C3D2-8947-261B-D8DE-BA9ECEB9E305}"/>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123230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238668-0F3B-7E56-CB73-CDE4643177E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6415A09-6458-3568-125D-D84D57A33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BB4CFD25-E471-CE2A-DFA7-0AB7ED15BEA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39644D70-12AF-DF22-53A0-BAC5B54EF6CF}"/>
              </a:ext>
            </a:extLst>
          </p:cNvPr>
          <p:cNvSpPr>
            <a:spLocks noGrp="1"/>
          </p:cNvSpPr>
          <p:nvPr>
            <p:ph idx="1"/>
          </p:nvPr>
        </p:nvSpPr>
        <p:spPr/>
        <p:txBody>
          <a:bodyPr>
            <a:normAutofit/>
          </a:bodyPr>
          <a:lstStyle/>
          <a:p>
            <a:r>
              <a:rPr lang="fr-FR" dirty="0"/>
              <a:t>Cet onglet vous permet de vérifier l’imposition sur vos dividendes.</a:t>
            </a:r>
          </a:p>
          <a:p>
            <a:r>
              <a:rPr lang="fr-FR" dirty="0"/>
              <a:t>Il suffit de renseigner les cases en jaune.</a:t>
            </a:r>
          </a:p>
          <a:p>
            <a:r>
              <a:rPr lang="fr-FR" dirty="0"/>
              <a:t>Seule la case E3 est facultative, car elle permet, pour un montant estimé par vos soins de dividendes, de constater l’écart de fiscalité qui existe entre un PEA et un CTO.</a:t>
            </a:r>
          </a:p>
        </p:txBody>
      </p:sp>
      <p:pic>
        <p:nvPicPr>
          <p:cNvPr id="5" name="Picture 4">
            <a:extLst>
              <a:ext uri="{FF2B5EF4-FFF2-40B4-BE49-F238E27FC236}">
                <a16:creationId xmlns:a16="http://schemas.microsoft.com/office/drawing/2014/main" id="{56951991-F32E-C5E6-AD77-285A25A9AECE}"/>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967356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C1C82B6-7286-0572-29D2-7FD3FA9C2DA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Your Children-Vos Enfants »</a:t>
            </a:r>
          </a:p>
        </p:txBody>
      </p:sp>
      <p:pic>
        <p:nvPicPr>
          <p:cNvPr id="5" name="Espace réservé du contenu 4" descr="Une image contenant texte, capture d’écran, nombre, Parallèle&#10;&#10;Description générée automatiquement">
            <a:extLst>
              <a:ext uri="{FF2B5EF4-FFF2-40B4-BE49-F238E27FC236}">
                <a16:creationId xmlns:a16="http://schemas.microsoft.com/office/drawing/2014/main" id="{33FB37B9-2907-3111-2C6D-0565603B6F00}"/>
              </a:ext>
            </a:extLst>
          </p:cNvPr>
          <p:cNvPicPr>
            <a:picLocks noGrp="1" noChangeAspect="1"/>
          </p:cNvPicPr>
          <p:nvPr>
            <p:ph idx="1"/>
          </p:nvPr>
        </p:nvPicPr>
        <p:blipFill>
          <a:blip r:embed="rId2"/>
          <a:stretch>
            <a:fillRect/>
          </a:stretch>
        </p:blipFill>
        <p:spPr>
          <a:xfrm>
            <a:off x="2523480" y="1675227"/>
            <a:ext cx="7145039" cy="4394199"/>
          </a:xfrm>
          <a:prstGeom prst="rect">
            <a:avLst/>
          </a:prstGeom>
        </p:spPr>
      </p:pic>
      <p:pic>
        <p:nvPicPr>
          <p:cNvPr id="4" name="Picture 3">
            <a:extLst>
              <a:ext uri="{FF2B5EF4-FFF2-40B4-BE49-F238E27FC236}">
                <a16:creationId xmlns:a16="http://schemas.microsoft.com/office/drawing/2014/main" id="{3BB38258-7AE8-609C-163B-0BE19F01C6AA}"/>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712729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6C07A0-AF9A-9D77-39EF-F0A365605B1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7C248FC-3553-2F2C-19C8-F8876CB3E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4FE7D18-A35F-E1FC-62AC-35DB274AE1B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D7B54C9E-2411-BD30-279C-BA082C34C61F}"/>
              </a:ext>
            </a:extLst>
          </p:cNvPr>
          <p:cNvSpPr>
            <a:spLocks noGrp="1"/>
          </p:cNvSpPr>
          <p:nvPr>
            <p:ph idx="1"/>
          </p:nvPr>
        </p:nvSpPr>
        <p:spPr/>
        <p:txBody>
          <a:bodyPr>
            <a:normAutofit/>
          </a:bodyPr>
          <a:lstStyle/>
          <a:p>
            <a:r>
              <a:rPr lang="fr-FR" dirty="0"/>
              <a:t>Cet onglet montre le niveau d’épargne et d’investissement pour chacun de vos enfants (jusqu’à 5), ainsi que l’évolution prévisionnelle à 5, 10, 15 et 20 ans.</a:t>
            </a:r>
          </a:p>
          <a:p>
            <a:r>
              <a:rPr lang="fr-FR" dirty="0"/>
              <a:t>Il vous suffit de remplir la colonne en jaune, pour indiquer un rendement annuel futur estimé. Par défaut, les cases concernées reprennent le rendement actuel.</a:t>
            </a:r>
          </a:p>
        </p:txBody>
      </p:sp>
      <p:pic>
        <p:nvPicPr>
          <p:cNvPr id="5" name="Picture 4">
            <a:extLst>
              <a:ext uri="{FF2B5EF4-FFF2-40B4-BE49-F238E27FC236}">
                <a16:creationId xmlns:a16="http://schemas.microsoft.com/office/drawing/2014/main" id="{1803F32E-5A1F-CB4D-103C-620F6E562CF9}"/>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003352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CBEEA0-1B23-394A-BB8F-261B4AB23E3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C9DDEBF-B984-7778-D63D-7D08AF64D3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Dividend Kings</a:t>
            </a:r>
            <a:r>
              <a:rPr lang="en-US" sz="3200" kern="1200" dirty="0">
                <a:solidFill>
                  <a:schemeClr val="bg1"/>
                </a:solidFill>
                <a:latin typeface="+mj-lt"/>
                <a:ea typeface="+mj-ea"/>
                <a:cs typeface="+mj-cs"/>
              </a:rPr>
              <a:t> »</a:t>
            </a:r>
          </a:p>
        </p:txBody>
      </p:sp>
      <p:pic>
        <p:nvPicPr>
          <p:cNvPr id="7" name="Espace réservé du contenu 6" descr="Une image contenant texte, nombre, capture d’écran, menu&#10;&#10;Description générée automatiquement">
            <a:extLst>
              <a:ext uri="{FF2B5EF4-FFF2-40B4-BE49-F238E27FC236}">
                <a16:creationId xmlns:a16="http://schemas.microsoft.com/office/drawing/2014/main" id="{0E3A7120-9CEC-D185-4C32-A14D28244410}"/>
              </a:ext>
            </a:extLst>
          </p:cNvPr>
          <p:cNvPicPr>
            <a:picLocks noGrp="1" noChangeAspect="1"/>
          </p:cNvPicPr>
          <p:nvPr>
            <p:ph idx="1"/>
          </p:nvPr>
        </p:nvPicPr>
        <p:blipFill>
          <a:blip r:embed="rId2"/>
          <a:stretch>
            <a:fillRect/>
          </a:stretch>
        </p:blipFill>
        <p:spPr>
          <a:xfrm>
            <a:off x="2258271" y="1675227"/>
            <a:ext cx="7675458" cy="4394199"/>
          </a:xfrm>
          <a:prstGeom prst="rect">
            <a:avLst/>
          </a:prstGeom>
        </p:spPr>
      </p:pic>
      <p:pic>
        <p:nvPicPr>
          <p:cNvPr id="4" name="Picture 3">
            <a:extLst>
              <a:ext uri="{FF2B5EF4-FFF2-40B4-BE49-F238E27FC236}">
                <a16:creationId xmlns:a16="http://schemas.microsoft.com/office/drawing/2014/main" id="{F6B436CC-0D6F-2B20-7F9D-6FF8ADFDFA49}"/>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84982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54E248-2DF9-7088-0D13-A8FB9E59DE5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712C5F9-7959-7B45-6CCD-B394A6ED9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28B6EC06-1BE2-04FC-7828-571E63A835A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C2CF070A-3BBD-4DCB-7A06-416A2AFEB735}"/>
              </a:ext>
            </a:extLst>
          </p:cNvPr>
          <p:cNvSpPr>
            <a:spLocks noGrp="1"/>
          </p:cNvSpPr>
          <p:nvPr>
            <p:ph idx="1"/>
          </p:nvPr>
        </p:nvSpPr>
        <p:spPr>
          <a:xfrm>
            <a:off x="838200" y="1863195"/>
            <a:ext cx="10515600" cy="4351338"/>
          </a:xfrm>
        </p:spPr>
        <p:txBody>
          <a:bodyPr>
            <a:normAutofit/>
          </a:bodyPr>
          <a:lstStyle/>
          <a:p>
            <a:r>
              <a:rPr lang="fr-FR" dirty="0"/>
              <a:t>Cet onglet présente la liste des actions américaines dont le dividende a été stable ou en hausse – et jamais en recul – depuis au moins 50 ans.</a:t>
            </a:r>
          </a:p>
          <a:p>
            <a:r>
              <a:rPr lang="fr-FR" dirty="0"/>
              <a:t>En règle générale, ces actions présentent des rendements plutôt moyens, et des taux de croissance annualisés du dividende tout aussi moyens.</a:t>
            </a:r>
          </a:p>
          <a:p>
            <a:r>
              <a:rPr lang="fr-FR" dirty="0"/>
              <a:t>Elles n’en restent pas moins utiles en fond de portefeuille pour leur remarquable régularité. </a:t>
            </a:r>
          </a:p>
        </p:txBody>
      </p:sp>
      <p:pic>
        <p:nvPicPr>
          <p:cNvPr id="5" name="Picture 4">
            <a:extLst>
              <a:ext uri="{FF2B5EF4-FFF2-40B4-BE49-F238E27FC236}">
                <a16:creationId xmlns:a16="http://schemas.microsoft.com/office/drawing/2014/main" id="{1D7365F1-6B47-6194-08C6-EF67EE8DA520}"/>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140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B1D593-85FA-F194-0C74-D38E78CC531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Divid. Screener-Focus Dividende »</a:t>
            </a:r>
          </a:p>
        </p:txBody>
      </p:sp>
      <p:pic>
        <p:nvPicPr>
          <p:cNvPr id="5" name="Espace réservé du contenu 4" descr="Une image contenant texte, capture d’écran, Police, diagramme&#10;&#10;Description générée automatiquement">
            <a:extLst>
              <a:ext uri="{FF2B5EF4-FFF2-40B4-BE49-F238E27FC236}">
                <a16:creationId xmlns:a16="http://schemas.microsoft.com/office/drawing/2014/main" id="{5790709A-AA36-B084-D423-14B86BD4FA51}"/>
              </a:ext>
            </a:extLst>
          </p:cNvPr>
          <p:cNvPicPr>
            <a:picLocks noGrp="1" noChangeAspect="1"/>
          </p:cNvPicPr>
          <p:nvPr>
            <p:ph idx="1"/>
          </p:nvPr>
        </p:nvPicPr>
        <p:blipFill>
          <a:blip r:embed="rId2"/>
          <a:stretch>
            <a:fillRect/>
          </a:stretch>
        </p:blipFill>
        <p:spPr>
          <a:xfrm>
            <a:off x="643467" y="1977571"/>
            <a:ext cx="10905066" cy="3789510"/>
          </a:xfrm>
          <a:prstGeom prst="rect">
            <a:avLst/>
          </a:prstGeom>
        </p:spPr>
      </p:pic>
      <p:pic>
        <p:nvPicPr>
          <p:cNvPr id="4" name="Picture 3">
            <a:extLst>
              <a:ext uri="{FF2B5EF4-FFF2-40B4-BE49-F238E27FC236}">
                <a16:creationId xmlns:a16="http://schemas.microsoft.com/office/drawing/2014/main" id="{67A4469D-A59D-2E5B-4B48-B5884F402C05}"/>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356302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DC0E7-D5A8-181C-6736-D958F30A1F7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B81132D-1044-0202-06AC-B0FCB1E3089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Warren Buffet »</a:t>
            </a:r>
          </a:p>
        </p:txBody>
      </p:sp>
      <p:pic>
        <p:nvPicPr>
          <p:cNvPr id="6" name="Espace réservé du contenu 4">
            <a:extLst>
              <a:ext uri="{FF2B5EF4-FFF2-40B4-BE49-F238E27FC236}">
                <a16:creationId xmlns:a16="http://schemas.microsoft.com/office/drawing/2014/main" id="{31872912-AA3C-602E-9BD9-49AC191C44A3}"/>
              </a:ext>
            </a:extLst>
          </p:cNvPr>
          <p:cNvPicPr>
            <a:picLocks noGrp="1" noChangeAspect="1"/>
          </p:cNvPicPr>
          <p:nvPr>
            <p:ph idx="1"/>
          </p:nvPr>
        </p:nvPicPr>
        <p:blipFill>
          <a:blip r:embed="rId2"/>
          <a:stretch>
            <a:fillRect/>
          </a:stretch>
        </p:blipFill>
        <p:spPr>
          <a:xfrm>
            <a:off x="3676495" y="1675227"/>
            <a:ext cx="4839010" cy="4394199"/>
          </a:xfrm>
          <a:prstGeom prst="rect">
            <a:avLst/>
          </a:prstGeom>
        </p:spPr>
      </p:pic>
      <p:pic>
        <p:nvPicPr>
          <p:cNvPr id="4" name="Picture 3">
            <a:extLst>
              <a:ext uri="{FF2B5EF4-FFF2-40B4-BE49-F238E27FC236}">
                <a16:creationId xmlns:a16="http://schemas.microsoft.com/office/drawing/2014/main" id="{470E642C-976A-F87B-B446-7D530C9B9705}"/>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166817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C281B2-2077-EA6B-6C93-A2D3C7173B3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B9F059C-0620-9CFF-3590-6C2ED763D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9A5246FD-AF32-6B0F-0CA7-F17836F1353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353418D5-8484-2821-A452-94A2D0E61F62}"/>
              </a:ext>
            </a:extLst>
          </p:cNvPr>
          <p:cNvSpPr>
            <a:spLocks noGrp="1"/>
          </p:cNvSpPr>
          <p:nvPr>
            <p:ph idx="1"/>
          </p:nvPr>
        </p:nvSpPr>
        <p:spPr/>
        <p:txBody>
          <a:bodyPr>
            <a:normAutofit/>
          </a:bodyPr>
          <a:lstStyle/>
          <a:p>
            <a:r>
              <a:rPr lang="fr-FR" dirty="0"/>
              <a:t>Cet onglet présente le portfolio de la société Berkshire Hathaway, c’est-à-dire les actions que Warren Buffet – surnommé l’Oracle d’</a:t>
            </a:r>
            <a:r>
              <a:rPr lang="fr-FR" dirty="0" err="1"/>
              <a:t>Ohama</a:t>
            </a:r>
            <a:r>
              <a:rPr lang="fr-FR" dirty="0"/>
              <a:t> – a lui-même sélectionné.</a:t>
            </a:r>
          </a:p>
        </p:txBody>
      </p:sp>
    </p:spTree>
    <p:extLst>
      <p:ext uri="{BB962C8B-B14F-4D97-AF65-F5344CB8AC3E}">
        <p14:creationId xmlns:p14="http://schemas.microsoft.com/office/powerpoint/2010/main" val="115531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DAFCEB-B291-025F-EE4A-E88FA70DD2D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491B95-634A-C6BD-5CBD-0952B60D8B6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RK »</a:t>
            </a:r>
          </a:p>
        </p:txBody>
      </p:sp>
      <p:pic>
        <p:nvPicPr>
          <p:cNvPr id="7" name="Espace réservé du contenu 6" descr="Une image contenant texte, capture d’écran, Police, diagramme&#10;&#10;Description générée automatiquement">
            <a:extLst>
              <a:ext uri="{FF2B5EF4-FFF2-40B4-BE49-F238E27FC236}">
                <a16:creationId xmlns:a16="http://schemas.microsoft.com/office/drawing/2014/main" id="{7FE393F8-27E9-450B-F55A-0DBA476B80B1}"/>
              </a:ext>
            </a:extLst>
          </p:cNvPr>
          <p:cNvPicPr>
            <a:picLocks noGrp="1" noChangeAspect="1"/>
          </p:cNvPicPr>
          <p:nvPr>
            <p:ph idx="1"/>
          </p:nvPr>
        </p:nvPicPr>
        <p:blipFill>
          <a:blip r:embed="rId2"/>
          <a:stretch>
            <a:fillRect/>
          </a:stretch>
        </p:blipFill>
        <p:spPr>
          <a:xfrm>
            <a:off x="2608540" y="1675227"/>
            <a:ext cx="6974919" cy="4394199"/>
          </a:xfrm>
          <a:prstGeom prst="rect">
            <a:avLst/>
          </a:prstGeom>
        </p:spPr>
      </p:pic>
    </p:spTree>
    <p:extLst>
      <p:ext uri="{BB962C8B-B14F-4D97-AF65-F5344CB8AC3E}">
        <p14:creationId xmlns:p14="http://schemas.microsoft.com/office/powerpoint/2010/main" val="40296268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22393B-EA58-0F17-6F24-A334B9C6403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A33647C-4819-B202-AE37-12C28175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4C597E8-74DE-120F-A900-6220DC20271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DCDFC8B7-2B02-0B8F-C6F3-C196DEB070B6}"/>
              </a:ext>
            </a:extLst>
          </p:cNvPr>
          <p:cNvSpPr>
            <a:spLocks noGrp="1"/>
          </p:cNvSpPr>
          <p:nvPr>
            <p:ph idx="1"/>
          </p:nvPr>
        </p:nvSpPr>
        <p:spPr/>
        <p:txBody>
          <a:bodyPr>
            <a:normAutofit/>
          </a:bodyPr>
          <a:lstStyle/>
          <a:p>
            <a:r>
              <a:rPr lang="fr-FR" dirty="0"/>
              <a:t>Cet onglet rend hommage à Robert </a:t>
            </a:r>
            <a:r>
              <a:rPr lang="fr-FR" dirty="0" err="1"/>
              <a:t>Kiyosaki</a:t>
            </a:r>
            <a:r>
              <a:rPr lang="fr-FR" dirty="0"/>
              <a:t> et son approche centré sur le « cashflow »</a:t>
            </a:r>
          </a:p>
          <a:p>
            <a:r>
              <a:rPr lang="fr-FR" dirty="0"/>
              <a:t>Vous pourrez découvrir votre propre flux de trésorerie net, mais aussi la répartition de vos sources de revenus selon que vous êtes à droite du cadrant (salarié ou travailleur indépendant), ou, idéalement, à gauche de celui-ci (patron ou investisseur).</a:t>
            </a:r>
          </a:p>
        </p:txBody>
      </p:sp>
      <p:pic>
        <p:nvPicPr>
          <p:cNvPr id="5" name="Picture 4">
            <a:extLst>
              <a:ext uri="{FF2B5EF4-FFF2-40B4-BE49-F238E27FC236}">
                <a16:creationId xmlns:a16="http://schemas.microsoft.com/office/drawing/2014/main" id="{DD113362-FB0F-3D74-E81F-BD29F6041EAF}"/>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07252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65BA8C-E247-E12F-7CFA-871A979D655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Risk Tolerance-Vive le risque »</a:t>
            </a:r>
          </a:p>
        </p:txBody>
      </p:sp>
      <p:pic>
        <p:nvPicPr>
          <p:cNvPr id="5" name="Espace réservé du contenu 4">
            <a:extLst>
              <a:ext uri="{FF2B5EF4-FFF2-40B4-BE49-F238E27FC236}">
                <a16:creationId xmlns:a16="http://schemas.microsoft.com/office/drawing/2014/main" id="{F1031F81-F7A8-D80D-11F7-EFAA9F6A29DB}"/>
              </a:ext>
            </a:extLst>
          </p:cNvPr>
          <p:cNvPicPr>
            <a:picLocks noGrp="1" noChangeAspect="1"/>
          </p:cNvPicPr>
          <p:nvPr>
            <p:ph idx="1"/>
          </p:nvPr>
        </p:nvPicPr>
        <p:blipFill>
          <a:blip r:embed="rId2"/>
          <a:stretch>
            <a:fillRect/>
          </a:stretch>
        </p:blipFill>
        <p:spPr>
          <a:xfrm>
            <a:off x="1074059" y="1675227"/>
            <a:ext cx="10043881" cy="4394199"/>
          </a:xfrm>
          <a:prstGeom prst="rect">
            <a:avLst/>
          </a:prstGeom>
        </p:spPr>
      </p:pic>
    </p:spTree>
    <p:extLst>
      <p:ext uri="{BB962C8B-B14F-4D97-AF65-F5344CB8AC3E}">
        <p14:creationId xmlns:p14="http://schemas.microsoft.com/office/powerpoint/2010/main" val="1191655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55759-DB81-CD52-14A5-EE7DF181A52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1E8AC38-A3A2-20AA-778D-35F7FA3FA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F1781D2F-6786-69CD-8A9B-5A92A74F9BB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4C26312F-F883-CD00-DCA6-C16A5D4EC191}"/>
              </a:ext>
            </a:extLst>
          </p:cNvPr>
          <p:cNvSpPr>
            <a:spLocks noGrp="1"/>
          </p:cNvSpPr>
          <p:nvPr>
            <p:ph idx="1"/>
          </p:nvPr>
        </p:nvSpPr>
        <p:spPr/>
        <p:txBody>
          <a:bodyPr>
            <a:normAutofit fontScale="92500" lnSpcReduction="20000"/>
          </a:bodyPr>
          <a:lstStyle/>
          <a:p>
            <a:r>
              <a:rPr lang="fr-FR" dirty="0"/>
              <a:t>Cet onglet a pour objectif d’aider à déterminer votre niveau d’aversion au risque face au marché boursier, et en ayant factuellement les données nécessaires.</a:t>
            </a:r>
          </a:p>
          <a:p>
            <a:r>
              <a:rPr lang="fr-FR" dirty="0"/>
              <a:t>Vous constaterez trois éléments essentiels :</a:t>
            </a:r>
          </a:p>
          <a:p>
            <a:pPr marL="0" indent="0">
              <a:buNone/>
            </a:pPr>
            <a:r>
              <a:rPr lang="fr-FR" dirty="0"/>
              <a:t>	- Le S&amp;P500, qui sert de maître-étalon, croit de plus de 10% par an en moyenne depuis 1928.</a:t>
            </a:r>
          </a:p>
          <a:p>
            <a:pPr marL="0" indent="0">
              <a:buNone/>
            </a:pPr>
            <a:r>
              <a:rPr lang="fr-FR" dirty="0"/>
              <a:t>	- Mais cette évolution n’est pas linéaire, au contraire, et il ne faut pas hésiter à profiter des baisses de marché pour renforcer ses positions </a:t>
            </a:r>
          </a:p>
          <a:p>
            <a:pPr marL="0" indent="0">
              <a:buNone/>
            </a:pPr>
            <a:r>
              <a:rPr lang="fr-FR" dirty="0"/>
              <a:t>	- Enfin, l’importance d’avoir 100 000 euros est ici illustré, car contrairement à ce que l’on pourrait penser, cette somme ne représente pas 10% du premier million, mais plus du tiers du fait des intérêts composés.</a:t>
            </a:r>
          </a:p>
        </p:txBody>
      </p:sp>
      <p:pic>
        <p:nvPicPr>
          <p:cNvPr id="5" name="Picture 4">
            <a:extLst>
              <a:ext uri="{FF2B5EF4-FFF2-40B4-BE49-F238E27FC236}">
                <a16:creationId xmlns:a16="http://schemas.microsoft.com/office/drawing/2014/main" id="{51B05E44-F95E-5059-5FC5-CBD3D4AA8949}"/>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51342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01DCC5-8922-84C1-A79C-7EFF91A304A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AI »</a:t>
            </a:r>
          </a:p>
        </p:txBody>
      </p:sp>
      <p:pic>
        <p:nvPicPr>
          <p:cNvPr id="5" name="Espace réservé du contenu 4">
            <a:extLst>
              <a:ext uri="{FF2B5EF4-FFF2-40B4-BE49-F238E27FC236}">
                <a16:creationId xmlns:a16="http://schemas.microsoft.com/office/drawing/2014/main" id="{A0CA40E7-7470-A58F-3877-FA345148DB98}"/>
              </a:ext>
            </a:extLst>
          </p:cNvPr>
          <p:cNvPicPr>
            <a:picLocks noGrp="1" noChangeAspect="1"/>
          </p:cNvPicPr>
          <p:nvPr>
            <p:ph idx="1"/>
          </p:nvPr>
        </p:nvPicPr>
        <p:blipFill>
          <a:blip r:embed="rId2"/>
          <a:stretch>
            <a:fillRect/>
          </a:stretch>
        </p:blipFill>
        <p:spPr>
          <a:xfrm>
            <a:off x="1787961" y="1675227"/>
            <a:ext cx="8616077" cy="4394199"/>
          </a:xfrm>
          <a:prstGeom prst="rect">
            <a:avLst/>
          </a:prstGeom>
        </p:spPr>
      </p:pic>
    </p:spTree>
    <p:extLst>
      <p:ext uri="{BB962C8B-B14F-4D97-AF65-F5344CB8AC3E}">
        <p14:creationId xmlns:p14="http://schemas.microsoft.com/office/powerpoint/2010/main" val="3740107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156889-AB0B-D5D7-B596-D21F1DF61E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1A5AA00-7E26-ADA1-5CEB-07EC461AF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F81CE01E-5D7C-6041-FFAB-8A4ABBEA25F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7839A1D0-EDF5-DC00-CB94-5A342947BB73}"/>
              </a:ext>
            </a:extLst>
          </p:cNvPr>
          <p:cNvSpPr>
            <a:spLocks noGrp="1"/>
          </p:cNvSpPr>
          <p:nvPr>
            <p:ph idx="1"/>
          </p:nvPr>
        </p:nvSpPr>
        <p:spPr/>
        <p:txBody>
          <a:bodyPr>
            <a:normAutofit/>
          </a:bodyPr>
          <a:lstStyle/>
          <a:p>
            <a:r>
              <a:rPr lang="fr-FR" dirty="0"/>
              <a:t>Avec cet onglet, nous avons voulu profiter des nouvelles possibilités offertes à l’investisseur via l’outil d’</a:t>
            </a:r>
            <a:r>
              <a:rPr lang="fr-FR" dirty="0" err="1"/>
              <a:t>OpenAI</a:t>
            </a:r>
            <a:r>
              <a:rPr lang="fr-FR" dirty="0"/>
              <a:t>, le fameux </a:t>
            </a:r>
            <a:r>
              <a:rPr lang="fr-FR" dirty="0" err="1"/>
              <a:t>ChatGPT</a:t>
            </a:r>
            <a:r>
              <a:rPr lang="fr-FR" dirty="0"/>
              <a:t>. </a:t>
            </a:r>
          </a:p>
          <a:p>
            <a:r>
              <a:rPr lang="fr-FR" dirty="0"/>
              <a:t>Il s’agira notamment d’analyser à votre place des rapports financiers, de résumer les opinions des analystes avec un objectif de prix (pour le comparer à notre propre évaluation dans l’onglet « Output-Résultat », par exemple). </a:t>
            </a:r>
          </a:p>
          <a:p>
            <a:r>
              <a:rPr lang="fr-FR" dirty="0"/>
              <a:t>Les prompts ont été conçus pour fonctionner également sur d’autres outils d’intelligence artificielle, tel que </a:t>
            </a:r>
            <a:r>
              <a:rPr lang="fr-FR" dirty="0" err="1"/>
              <a:t>Grok</a:t>
            </a:r>
            <a:r>
              <a:rPr lang="fr-FR" dirty="0"/>
              <a:t> (sur le réseau social « X »)</a:t>
            </a:r>
          </a:p>
        </p:txBody>
      </p:sp>
    </p:spTree>
    <p:extLst>
      <p:ext uri="{BB962C8B-B14F-4D97-AF65-F5344CB8AC3E}">
        <p14:creationId xmlns:p14="http://schemas.microsoft.com/office/powerpoint/2010/main" val="2755721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380023-57DD-4E79-DDF3-6CF15511E5A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C6D3205-AA80-D48A-5CA5-2704F48EBC6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 </a:t>
            </a:r>
            <a:r>
              <a:rPr lang="en-US" sz="3200" kern="1200">
                <a:solidFill>
                  <a:schemeClr val="bg1"/>
                </a:solidFill>
                <a:latin typeface="+mj-lt"/>
                <a:ea typeface="+mj-ea"/>
                <a:cs typeface="+mj-cs"/>
              </a:rPr>
              <a:t>Glossary - Glossaire</a:t>
            </a:r>
            <a:r>
              <a:rPr lang="en-US" sz="3200" kern="1200" dirty="0">
                <a:solidFill>
                  <a:schemeClr val="bg1"/>
                </a:solidFill>
                <a:latin typeface="+mj-lt"/>
                <a:ea typeface="+mj-ea"/>
                <a:cs typeface="+mj-cs"/>
              </a:rPr>
              <a:t> »</a:t>
            </a:r>
          </a:p>
        </p:txBody>
      </p:sp>
      <p:pic>
        <p:nvPicPr>
          <p:cNvPr id="7" name="Espace réservé du contenu 6">
            <a:extLst>
              <a:ext uri="{FF2B5EF4-FFF2-40B4-BE49-F238E27FC236}">
                <a16:creationId xmlns:a16="http://schemas.microsoft.com/office/drawing/2014/main" id="{E245AB08-1251-E1FB-D511-302699D7456F}"/>
              </a:ext>
            </a:extLst>
          </p:cNvPr>
          <p:cNvPicPr>
            <a:picLocks noGrp="1" noChangeAspect="1"/>
          </p:cNvPicPr>
          <p:nvPr>
            <p:ph idx="1"/>
          </p:nvPr>
        </p:nvPicPr>
        <p:blipFill>
          <a:blip r:embed="rId2"/>
          <a:stretch>
            <a:fillRect/>
          </a:stretch>
        </p:blipFill>
        <p:spPr>
          <a:xfrm>
            <a:off x="2190045" y="1675227"/>
            <a:ext cx="7811910" cy="4394199"/>
          </a:xfrm>
          <a:prstGeom prst="rect">
            <a:avLst/>
          </a:prstGeom>
        </p:spPr>
      </p:pic>
      <p:pic>
        <p:nvPicPr>
          <p:cNvPr id="4" name="Picture 3">
            <a:extLst>
              <a:ext uri="{FF2B5EF4-FFF2-40B4-BE49-F238E27FC236}">
                <a16:creationId xmlns:a16="http://schemas.microsoft.com/office/drawing/2014/main" id="{8D2D34D7-95A0-ED4A-9C4D-DBE5801424A6}"/>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925753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B35419-713F-870B-40A0-0E1DAF1A1AB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300A636-B6D2-1EDB-B14F-0A20F14A5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954E72D1-A25B-816D-697E-E5DD3A7E819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4D30B78E-605B-3145-34C1-B2E2D0CA478B}"/>
              </a:ext>
            </a:extLst>
          </p:cNvPr>
          <p:cNvSpPr>
            <a:spLocks noGrp="1"/>
          </p:cNvSpPr>
          <p:nvPr>
            <p:ph idx="1"/>
          </p:nvPr>
        </p:nvSpPr>
        <p:spPr/>
        <p:txBody>
          <a:bodyPr>
            <a:normAutofit/>
          </a:bodyPr>
          <a:lstStyle/>
          <a:p>
            <a:r>
              <a:rPr lang="fr-FR" dirty="0"/>
              <a:t>Cet onglet reprend quelques uns des termes techniques utilisés dans le fichier </a:t>
            </a:r>
            <a:r>
              <a:rPr lang="fr-FR" dirty="0" err="1"/>
              <a:t>Dividance</a:t>
            </a:r>
            <a:r>
              <a:rPr lang="fr-FR" dirty="0"/>
              <a:t>, ou, plus largement, dans le monde de l’investissement</a:t>
            </a:r>
          </a:p>
          <a:p>
            <a:r>
              <a:rPr lang="fr-FR" dirty="0"/>
              <a:t>N’hésitez pas à vous y reporter en cas de besoin.</a:t>
            </a:r>
          </a:p>
        </p:txBody>
      </p:sp>
      <p:pic>
        <p:nvPicPr>
          <p:cNvPr id="5" name="Picture 4">
            <a:extLst>
              <a:ext uri="{FF2B5EF4-FFF2-40B4-BE49-F238E27FC236}">
                <a16:creationId xmlns:a16="http://schemas.microsoft.com/office/drawing/2014/main" id="{4487EC31-A6E7-B8CF-706E-9F9AF5B85AFB}"/>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54395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D62D6C-EF4F-2B58-C9B2-314082F2A9F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FC1B56-6EC9-10C4-4210-0BE6AE5E5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EBE7C137-54B3-0B01-8792-E96459A6748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08F31D48-AB82-9556-546A-39B98A7115E9}"/>
              </a:ext>
            </a:extLst>
          </p:cNvPr>
          <p:cNvSpPr>
            <a:spLocks noGrp="1"/>
          </p:cNvSpPr>
          <p:nvPr>
            <p:ph idx="1"/>
          </p:nvPr>
        </p:nvSpPr>
        <p:spPr/>
        <p:txBody>
          <a:bodyPr>
            <a:normAutofit fontScale="92500" lnSpcReduction="20000"/>
          </a:bodyPr>
          <a:lstStyle/>
          <a:p>
            <a:r>
              <a:rPr lang="fr-FR" dirty="0"/>
              <a:t>Cet onglet vous présente d’abord l’évolution du dividende d’une entreprise sur les 5 et 10 dernières années. Ce sont évidemment des données cruciales dans une stratégie de « </a:t>
            </a:r>
            <a:r>
              <a:rPr lang="fr-FR" dirty="0" err="1"/>
              <a:t>dividance</a:t>
            </a:r>
            <a:r>
              <a:rPr lang="fr-FR" dirty="0"/>
              <a:t> ». </a:t>
            </a:r>
          </a:p>
          <a:p>
            <a:r>
              <a:rPr lang="fr-FR" dirty="0"/>
              <a:t>Observez aussi le ratio de distribution qui vous indique quel pourcentage de l’allocation de capital l’entreprise verse en dividendes. S’il dépasse 80%, soyons clairs, il faut que ce soit justifié par une volonté de la société en étudiant ses publications.</a:t>
            </a:r>
          </a:p>
          <a:p>
            <a:r>
              <a:rPr lang="fr-FR" dirty="0"/>
              <a:t>Le montant payé en dividendes est également mis en perspective avec le flux de trésorerie disponible ; il faut donc s’assurer que la hausse du dividende est soutenable sur le long terme </a:t>
            </a:r>
          </a:p>
          <a:p>
            <a:pPr lvl="1"/>
            <a:r>
              <a:rPr lang="fr-FR" dirty="0"/>
              <a:t>En veillant à ce que les colonnes orange ne dépassent pas les bleues plus de deux années de suite ;</a:t>
            </a:r>
          </a:p>
          <a:p>
            <a:pPr lvl="1"/>
            <a:r>
              <a:rPr lang="fr-FR" dirty="0"/>
              <a:t>En repérant si le rythme de croissance des colonnes orange est plus ou moins rapide par rapport à celui des bleues.</a:t>
            </a:r>
          </a:p>
        </p:txBody>
      </p:sp>
      <p:pic>
        <p:nvPicPr>
          <p:cNvPr id="5" name="Picture 4">
            <a:extLst>
              <a:ext uri="{FF2B5EF4-FFF2-40B4-BE49-F238E27FC236}">
                <a16:creationId xmlns:a16="http://schemas.microsoft.com/office/drawing/2014/main" id="{B4A27738-CB74-9CD4-DFEB-006D84DAC1A9}"/>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794267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271FCB-7418-9B31-E1E0-B92DD410CF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Notes »</a:t>
            </a:r>
          </a:p>
        </p:txBody>
      </p:sp>
      <p:pic>
        <p:nvPicPr>
          <p:cNvPr id="5" name="Espace réservé du contenu 4">
            <a:extLst>
              <a:ext uri="{FF2B5EF4-FFF2-40B4-BE49-F238E27FC236}">
                <a16:creationId xmlns:a16="http://schemas.microsoft.com/office/drawing/2014/main" id="{56B21D0A-27C4-34ED-59D6-325E122D0500}"/>
              </a:ext>
            </a:extLst>
          </p:cNvPr>
          <p:cNvPicPr>
            <a:picLocks noGrp="1" noChangeAspect="1"/>
          </p:cNvPicPr>
          <p:nvPr>
            <p:ph idx="1"/>
          </p:nvPr>
        </p:nvPicPr>
        <p:blipFill>
          <a:blip r:embed="rId2"/>
          <a:stretch>
            <a:fillRect/>
          </a:stretch>
        </p:blipFill>
        <p:spPr>
          <a:xfrm>
            <a:off x="643467" y="1813995"/>
            <a:ext cx="10905066" cy="4116662"/>
          </a:xfrm>
          <a:prstGeom prst="rect">
            <a:avLst/>
          </a:prstGeom>
        </p:spPr>
      </p:pic>
      <p:pic>
        <p:nvPicPr>
          <p:cNvPr id="4" name="Picture 3">
            <a:extLst>
              <a:ext uri="{FF2B5EF4-FFF2-40B4-BE49-F238E27FC236}">
                <a16:creationId xmlns:a16="http://schemas.microsoft.com/office/drawing/2014/main" id="{223F9729-FE57-C365-86C0-C13EAF70406D}"/>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18891486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CFC61-F476-E4FF-5751-2E787A30841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B8AC0AC-C16A-3FFB-1524-4F413A12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C5DCEE67-0FBB-A64A-E6F5-3FCE1E25F79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D38625D0-EC54-BA84-1694-64EE88BB28D5}"/>
              </a:ext>
            </a:extLst>
          </p:cNvPr>
          <p:cNvSpPr>
            <a:spLocks noGrp="1"/>
          </p:cNvSpPr>
          <p:nvPr>
            <p:ph idx="1"/>
          </p:nvPr>
        </p:nvSpPr>
        <p:spPr/>
        <p:txBody>
          <a:bodyPr>
            <a:normAutofit/>
          </a:bodyPr>
          <a:lstStyle/>
          <a:p>
            <a:r>
              <a:rPr lang="fr-FR" dirty="0"/>
              <a:t>Cet onglet sert à la prise de note libre</a:t>
            </a:r>
          </a:p>
          <a:p>
            <a:r>
              <a:rPr lang="fr-FR" dirty="0"/>
              <a:t>Vous pouvez y noter des idées d’intéressement, ou le portefeuille de vos amis / mentors. </a:t>
            </a:r>
          </a:p>
          <a:p>
            <a:r>
              <a:rPr lang="fr-FR" dirty="0"/>
              <a:t>Une simple </a:t>
            </a:r>
            <a:r>
              <a:rPr lang="fr-FR" dirty="0" err="1"/>
              <a:t>rechercheV</a:t>
            </a:r>
            <a:r>
              <a:rPr lang="fr-FR" dirty="0"/>
              <a:t> sur le tableau « data » vous permettra alors de ramener des informations sur les entreprises dont ils possèdent des actions, par exemple. </a:t>
            </a:r>
          </a:p>
        </p:txBody>
      </p:sp>
      <p:pic>
        <p:nvPicPr>
          <p:cNvPr id="5" name="Picture 4">
            <a:extLst>
              <a:ext uri="{FF2B5EF4-FFF2-40B4-BE49-F238E27FC236}">
                <a16:creationId xmlns:a16="http://schemas.microsoft.com/office/drawing/2014/main" id="{242D8D1D-C70C-43B2-B249-1F32166EC39B}"/>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66322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85CA28-52BA-9E84-22C2-C260C994C8C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76221F7-B02E-4E45-4B3B-4FC173F08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E92B5E4A-1870-54A0-65D0-CD30EC1DC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A82BBB44-46E9-C406-56BB-4B2966E7B3D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Le </a:t>
            </a:r>
            <a:r>
              <a:rPr lang="en-US" sz="2600" kern="1200" dirty="0" err="1">
                <a:solidFill>
                  <a:srgbClr val="FFFFFF"/>
                </a:solidFill>
                <a:latin typeface="+mj-lt"/>
                <a:ea typeface="+mj-ea"/>
                <a:cs typeface="+mj-cs"/>
              </a:rPr>
              <a:t>fichier</a:t>
            </a:r>
            <a:r>
              <a:rPr lang="en-US" sz="2600" kern="1200" dirty="0">
                <a:solidFill>
                  <a:srgbClr val="FFFFFF"/>
                </a:solidFill>
                <a:latin typeface="+mj-lt"/>
                <a:ea typeface="+mj-ea"/>
                <a:cs typeface="+mj-cs"/>
              </a:rPr>
              <a:t> « </a:t>
            </a:r>
            <a:r>
              <a:rPr lang="en-US" sz="2600" dirty="0">
                <a:solidFill>
                  <a:srgbClr val="FFFFFF"/>
                </a:solidFill>
              </a:rPr>
              <a:t>Update</a:t>
            </a:r>
            <a:r>
              <a:rPr lang="en-US" sz="2600" kern="1200" dirty="0">
                <a:solidFill>
                  <a:srgbClr val="FFFFFF"/>
                </a:solidFill>
                <a:latin typeface="+mj-lt"/>
                <a:ea typeface="+mj-ea"/>
                <a:cs typeface="+mj-cs"/>
              </a:rPr>
              <a:t> »</a:t>
            </a:r>
          </a:p>
        </p:txBody>
      </p:sp>
      <p:graphicFrame>
        <p:nvGraphicFramePr>
          <p:cNvPr id="4" name="Espace réservé du contenu 3">
            <a:extLst>
              <a:ext uri="{FF2B5EF4-FFF2-40B4-BE49-F238E27FC236}">
                <a16:creationId xmlns:a16="http://schemas.microsoft.com/office/drawing/2014/main" id="{81EA47EA-9853-A1A0-4BA2-26E6BBB22C78}"/>
              </a:ext>
            </a:extLst>
          </p:cNvPr>
          <p:cNvGraphicFramePr>
            <a:graphicFrameLocks noGrp="1"/>
          </p:cNvGraphicFramePr>
          <p:nvPr>
            <p:ph idx="1"/>
            <p:extLst>
              <p:ext uri="{D42A27DB-BD31-4B8C-83A1-F6EECF244321}">
                <p14:modId xmlns:p14="http://schemas.microsoft.com/office/powerpoint/2010/main" val="3023192952"/>
              </p:ext>
            </p:extLst>
          </p:nvPr>
        </p:nvGraphicFramePr>
        <p:xfrm>
          <a:off x="4038600" y="1710299"/>
          <a:ext cx="7188199" cy="3434014"/>
        </p:xfrm>
        <a:graphic>
          <a:graphicData uri="http://schemas.openxmlformats.org/drawingml/2006/table">
            <a:tbl>
              <a:tblPr>
                <a:noFill/>
                <a:tableStyleId>{5C22544A-7EE6-4342-B048-85BDC9FD1C3A}</a:tableStyleId>
              </a:tblPr>
              <a:tblGrid>
                <a:gridCol w="7188199">
                  <a:extLst>
                    <a:ext uri="{9D8B030D-6E8A-4147-A177-3AD203B41FA5}">
                      <a16:colId xmlns:a16="http://schemas.microsoft.com/office/drawing/2014/main" val="1510907859"/>
                    </a:ext>
                  </a:extLst>
                </a:gridCol>
              </a:tblGrid>
              <a:tr h="3434014">
                <a:tc>
                  <a:txBody>
                    <a:bodyPr/>
                    <a:lstStyle/>
                    <a:p>
                      <a:pPr algn="ctr" fontAlgn="ctr"/>
                      <a:r>
                        <a:rPr lang="fr-FR" sz="2600" u="none" strike="noStrike" cap="none" spc="0" dirty="0">
                          <a:solidFill>
                            <a:schemeClr val="tx1"/>
                          </a:solidFill>
                          <a:effectLst/>
                        </a:rPr>
                        <a:t>ANNEXES</a:t>
                      </a:r>
                      <a:endParaRPr lang="fr-FR" sz="1600" b="0" i="1" u="none" strike="noStrike" cap="none" spc="0" dirty="0">
                        <a:solidFill>
                          <a:schemeClr val="tx1"/>
                        </a:solidFill>
                        <a:effectLst/>
                        <a:latin typeface="Calibri" panose="020F0502020204030204" pitchFamily="34" charset="0"/>
                      </a:endParaRPr>
                    </a:p>
                  </a:txBody>
                  <a:tcPr marL="6567" marR="6567" marT="6567" marB="150767" anchor="ctr">
                    <a:lnL w="12700" cap="flat" cmpd="sng" algn="ctr">
                      <a:noFill/>
                      <a:prstDash val="solid"/>
                    </a:lnL>
                    <a:lnR w="12700" cmpd="sng">
                      <a:noFill/>
                      <a:prstDash val="solid"/>
                    </a:lnR>
                    <a:lnT w="12700" cap="flat" cmpd="sng" algn="ctr">
                      <a:noFill/>
                      <a:prstDash val="solid"/>
                    </a:lnT>
                    <a:lnB w="12700" cap="flat" cmpd="sng" algn="ctr">
                      <a:noFill/>
                      <a:prstDash val="solid"/>
                    </a:lnB>
                    <a:noFill/>
                  </a:tcPr>
                </a:tc>
                <a:extLst>
                  <a:ext uri="{0D108BD9-81ED-4DB2-BD59-A6C34878D82A}">
                    <a16:rowId xmlns:a16="http://schemas.microsoft.com/office/drawing/2014/main" val="1830073779"/>
                  </a:ext>
                </a:extLst>
              </a:tr>
            </a:tbl>
          </a:graphicData>
        </a:graphic>
      </p:graphicFrame>
      <p:pic>
        <p:nvPicPr>
          <p:cNvPr id="5" name="Picture 4">
            <a:extLst>
              <a:ext uri="{FF2B5EF4-FFF2-40B4-BE49-F238E27FC236}">
                <a16:creationId xmlns:a16="http://schemas.microsoft.com/office/drawing/2014/main" id="{451A9648-92CA-4933-05D1-D165933676D2}"/>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4050174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F57B23-8CA3-DB3F-33C2-B864BA612FF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52BF02-269F-C054-5F7E-A978CABD3D9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PROCEDURES DE MISE A JOUR</a:t>
            </a:r>
            <a:endParaRPr lang="en-US" dirty="0">
              <a:ea typeface="+mj-ea"/>
              <a:cs typeface="+mj-cs"/>
            </a:endParaRPr>
          </a:p>
        </p:txBody>
      </p:sp>
      <p:pic>
        <p:nvPicPr>
          <p:cNvPr id="4" name="Image 3">
            <a:extLst>
              <a:ext uri="{FF2B5EF4-FFF2-40B4-BE49-F238E27FC236}">
                <a16:creationId xmlns:a16="http://schemas.microsoft.com/office/drawing/2014/main" id="{B7818BB8-EFF7-07C9-A3B2-01D76E9C4DF0}"/>
              </a:ext>
            </a:extLst>
          </p:cNvPr>
          <p:cNvPicPr>
            <a:picLocks noChangeAspect="1"/>
          </p:cNvPicPr>
          <p:nvPr/>
        </p:nvPicPr>
        <p:blipFill>
          <a:blip r:embed="rId2"/>
          <a:stretch>
            <a:fillRect/>
          </a:stretch>
        </p:blipFill>
        <p:spPr>
          <a:xfrm>
            <a:off x="185351" y="1519881"/>
            <a:ext cx="11038704" cy="4846840"/>
          </a:xfrm>
          <a:prstGeom prst="rect">
            <a:avLst/>
          </a:prstGeom>
        </p:spPr>
      </p:pic>
      <p:pic>
        <p:nvPicPr>
          <p:cNvPr id="5" name="Picture 4">
            <a:extLst>
              <a:ext uri="{FF2B5EF4-FFF2-40B4-BE49-F238E27FC236}">
                <a16:creationId xmlns:a16="http://schemas.microsoft.com/office/drawing/2014/main" id="{EDA1E7DA-70B6-4561-F309-5A8A52E624A9}"/>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943345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E49C0-B1AC-116E-0240-D107F6F1A84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B7B06A-011A-F83A-28FC-851A3D14DA3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“Update”</a:t>
            </a:r>
          </a:p>
        </p:txBody>
      </p:sp>
      <p:pic>
        <p:nvPicPr>
          <p:cNvPr id="5" name="Image 4">
            <a:extLst>
              <a:ext uri="{FF2B5EF4-FFF2-40B4-BE49-F238E27FC236}">
                <a16:creationId xmlns:a16="http://schemas.microsoft.com/office/drawing/2014/main" id="{AEEAC641-8003-0ABF-1AD1-28C8EF88FFE1}"/>
              </a:ext>
            </a:extLst>
          </p:cNvPr>
          <p:cNvPicPr>
            <a:picLocks noChangeAspect="1"/>
          </p:cNvPicPr>
          <p:nvPr/>
        </p:nvPicPr>
        <p:blipFill>
          <a:blip r:embed="rId2"/>
          <a:stretch>
            <a:fillRect/>
          </a:stretch>
        </p:blipFill>
        <p:spPr>
          <a:xfrm>
            <a:off x="643467" y="1704945"/>
            <a:ext cx="10905066" cy="4334762"/>
          </a:xfrm>
          <a:prstGeom prst="rect">
            <a:avLst/>
          </a:prstGeom>
        </p:spPr>
      </p:pic>
      <p:pic>
        <p:nvPicPr>
          <p:cNvPr id="4" name="Picture 3">
            <a:extLst>
              <a:ext uri="{FF2B5EF4-FFF2-40B4-BE49-F238E27FC236}">
                <a16:creationId xmlns:a16="http://schemas.microsoft.com/office/drawing/2014/main" id="{24A480A0-F225-8688-2681-CCD30C9D6240}"/>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768540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09906A-7745-55E8-CF13-046BE01958A1}"/>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2B5B54-C9D9-082E-4656-CE91C4A4E5A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“Data</a:t>
            </a:r>
            <a:r>
              <a:rPr lang="en-US" sz="3200" kern="1200">
                <a:solidFill>
                  <a:schemeClr val="bg1"/>
                </a:solidFill>
                <a:latin typeface="+mj-lt"/>
                <a:ea typeface="+mj-ea"/>
                <a:cs typeface="+mj-cs"/>
              </a:rPr>
              <a:t>”</a:t>
            </a:r>
            <a:endParaRPr lang="en-US" sz="3200" kern="1200" dirty="0">
              <a:solidFill>
                <a:schemeClr val="bg1"/>
              </a:solidFill>
              <a:latin typeface="+mj-lt"/>
              <a:ea typeface="+mj-ea"/>
              <a:cs typeface="+mj-cs"/>
            </a:endParaRPr>
          </a:p>
        </p:txBody>
      </p:sp>
      <p:pic>
        <p:nvPicPr>
          <p:cNvPr id="3" name="Image 2" descr="Une image contenant texte, capture d’écran, nombre, Police&#10;&#10;Description générée automatiquement">
            <a:extLst>
              <a:ext uri="{FF2B5EF4-FFF2-40B4-BE49-F238E27FC236}">
                <a16:creationId xmlns:a16="http://schemas.microsoft.com/office/drawing/2014/main" id="{5BB596F1-31F6-98B7-8919-565669C1C2C0}"/>
              </a:ext>
            </a:extLst>
          </p:cNvPr>
          <p:cNvPicPr>
            <a:picLocks noChangeAspect="1"/>
          </p:cNvPicPr>
          <p:nvPr/>
        </p:nvPicPr>
        <p:blipFill>
          <a:blip r:embed="rId2"/>
          <a:stretch>
            <a:fillRect/>
          </a:stretch>
        </p:blipFill>
        <p:spPr>
          <a:xfrm>
            <a:off x="643467" y="1827627"/>
            <a:ext cx="10905066" cy="4089398"/>
          </a:xfrm>
          <a:prstGeom prst="rect">
            <a:avLst/>
          </a:prstGeom>
        </p:spPr>
      </p:pic>
      <p:pic>
        <p:nvPicPr>
          <p:cNvPr id="5" name="Picture 4">
            <a:extLst>
              <a:ext uri="{FF2B5EF4-FFF2-40B4-BE49-F238E27FC236}">
                <a16:creationId xmlns:a16="http://schemas.microsoft.com/office/drawing/2014/main" id="{ACF06031-450C-FED9-2699-ADF5B42FA231}"/>
              </a:ext>
            </a:extLst>
          </p:cNvPr>
          <p:cNvPicPr>
            <a:picLocks noChangeAspect="1"/>
          </p:cNvPicPr>
          <p:nvPr/>
        </p:nvPicPr>
        <p:blipFill>
          <a:blip r:embed="rId3"/>
          <a:stretch>
            <a:fillRect/>
          </a:stretch>
        </p:blipFill>
        <p:spPr>
          <a:xfrm>
            <a:off x="11295742" y="5925457"/>
            <a:ext cx="894444" cy="930729"/>
          </a:xfrm>
          <a:prstGeom prst="rect">
            <a:avLst/>
          </a:prstGeom>
        </p:spPr>
      </p:pic>
    </p:spTree>
    <p:extLst>
      <p:ext uri="{BB962C8B-B14F-4D97-AF65-F5344CB8AC3E}">
        <p14:creationId xmlns:p14="http://schemas.microsoft.com/office/powerpoint/2010/main" val="3120941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E77AB-C6D3-465B-A023-CC38FDD4B5F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B2EC8C-6DCA-E1E5-5ED3-283C6D65DF7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Onglet “Watchlist”</a:t>
            </a:r>
          </a:p>
        </p:txBody>
      </p:sp>
      <p:pic>
        <p:nvPicPr>
          <p:cNvPr id="3" name="Espace réservé du contenu 4" descr="Une image contenant texte, capture d’écran, nombre, ligne&#10;&#10;Description générée automatiquement">
            <a:extLst>
              <a:ext uri="{FF2B5EF4-FFF2-40B4-BE49-F238E27FC236}">
                <a16:creationId xmlns:a16="http://schemas.microsoft.com/office/drawing/2014/main" id="{30BC25A5-A70B-65D9-DA07-C4326DB08155}"/>
              </a:ext>
            </a:extLst>
          </p:cNvPr>
          <p:cNvPicPr>
            <a:picLocks noGrp="1" noChangeAspect="1"/>
          </p:cNvPicPr>
          <p:nvPr>
            <p:ph idx="1"/>
          </p:nvPr>
        </p:nvPicPr>
        <p:blipFill>
          <a:blip r:embed="rId2"/>
          <a:stretch>
            <a:fillRect/>
          </a:stretch>
        </p:blipFill>
        <p:spPr>
          <a:xfrm>
            <a:off x="643467" y="1718576"/>
            <a:ext cx="10905066" cy="4307500"/>
          </a:xfrm>
          <a:prstGeom prst="rect">
            <a:avLst/>
          </a:prstGeom>
        </p:spPr>
      </p:pic>
      <p:pic>
        <p:nvPicPr>
          <p:cNvPr id="5" name="Picture 4">
            <a:extLst>
              <a:ext uri="{FF2B5EF4-FFF2-40B4-BE49-F238E27FC236}">
                <a16:creationId xmlns:a16="http://schemas.microsoft.com/office/drawing/2014/main" id="{C0773B91-EAD1-CED2-E574-A058BACE6465}"/>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30977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C6FA23-6D3C-4404-82AB-6D7023B1F8E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Onglet « Stock Screener-Analyse d’Action »</a:t>
            </a:r>
          </a:p>
        </p:txBody>
      </p:sp>
      <p:pic>
        <p:nvPicPr>
          <p:cNvPr id="5" name="Espace réservé du contenu 4" descr="Une image contenant texte, capture d’écran, Police, ligne&#10;&#10;Description générée automatiquement">
            <a:extLst>
              <a:ext uri="{FF2B5EF4-FFF2-40B4-BE49-F238E27FC236}">
                <a16:creationId xmlns:a16="http://schemas.microsoft.com/office/drawing/2014/main" id="{4E8923F5-913C-1670-F42D-8E28C1BDE383}"/>
              </a:ext>
            </a:extLst>
          </p:cNvPr>
          <p:cNvPicPr>
            <a:picLocks noGrp="1" noChangeAspect="1"/>
          </p:cNvPicPr>
          <p:nvPr>
            <p:ph idx="1"/>
          </p:nvPr>
        </p:nvPicPr>
        <p:blipFill>
          <a:blip r:embed="rId2"/>
          <a:stretch>
            <a:fillRect/>
          </a:stretch>
        </p:blipFill>
        <p:spPr>
          <a:xfrm>
            <a:off x="643467" y="1854889"/>
            <a:ext cx="10905066" cy="4034874"/>
          </a:xfrm>
          <a:prstGeom prst="rect">
            <a:avLst/>
          </a:prstGeom>
        </p:spPr>
      </p:pic>
      <p:pic>
        <p:nvPicPr>
          <p:cNvPr id="4" name="Picture 3">
            <a:extLst>
              <a:ext uri="{FF2B5EF4-FFF2-40B4-BE49-F238E27FC236}">
                <a16:creationId xmlns:a16="http://schemas.microsoft.com/office/drawing/2014/main" id="{0CAAB969-CE2E-49E2-4D9B-818E956EA0A7}"/>
              </a:ext>
            </a:extLst>
          </p:cNvPr>
          <p:cNvPicPr>
            <a:picLocks noChangeAspect="1"/>
          </p:cNvPicPr>
          <p:nvPr/>
        </p:nvPicPr>
        <p:blipFill>
          <a:blip r:embed="rId3"/>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6404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206F3E-43A2-1A30-0F0F-6BD6A5C9549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070BFD5-A623-49AF-090A-E0C91397A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ECEDFE90-283E-6524-6744-0DAA29A984A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Quels</a:t>
            </a:r>
            <a:r>
              <a:rPr lang="en-US" sz="3200" dirty="0">
                <a:solidFill>
                  <a:schemeClr val="bg1"/>
                </a:solidFill>
              </a:rPr>
              <a:t> </a:t>
            </a:r>
            <a:r>
              <a:rPr lang="en-US" sz="3200" dirty="0" err="1">
                <a:solidFill>
                  <a:schemeClr val="bg1"/>
                </a:solidFill>
              </a:rPr>
              <a:t>sont</a:t>
            </a:r>
            <a:r>
              <a:rPr lang="en-US" sz="3200" dirty="0">
                <a:solidFill>
                  <a:schemeClr val="bg1"/>
                </a:solidFill>
              </a:rPr>
              <a:t> les </a:t>
            </a:r>
            <a:r>
              <a:rPr lang="en-US" sz="3200" dirty="0" err="1">
                <a:solidFill>
                  <a:schemeClr val="bg1"/>
                </a:solidFill>
              </a:rPr>
              <a:t>éléments</a:t>
            </a:r>
            <a:r>
              <a:rPr lang="en-US" sz="3200" dirty="0">
                <a:solidFill>
                  <a:schemeClr val="bg1"/>
                </a:solidFill>
              </a:rPr>
              <a:t> les plus </a:t>
            </a:r>
            <a:r>
              <a:rPr lang="en-US" sz="3200" dirty="0" err="1">
                <a:solidFill>
                  <a:schemeClr val="bg1"/>
                </a:solidFill>
              </a:rPr>
              <a:t>importants</a:t>
            </a:r>
            <a:r>
              <a:rPr lang="en-US" sz="3200" dirty="0">
                <a:solidFill>
                  <a:schemeClr val="bg1"/>
                </a:solidFill>
              </a:rPr>
              <a:t> ?</a:t>
            </a:r>
            <a:endParaRPr lang="en-US" sz="3200" kern="1200" dirty="0">
              <a:solidFill>
                <a:schemeClr val="bg1"/>
              </a:solidFill>
              <a:latin typeface="+mj-lt"/>
              <a:ea typeface="+mj-ea"/>
              <a:cs typeface="+mj-cs"/>
            </a:endParaRPr>
          </a:p>
        </p:txBody>
      </p:sp>
      <p:sp>
        <p:nvSpPr>
          <p:cNvPr id="4" name="Espace réservé du contenu 3">
            <a:extLst>
              <a:ext uri="{FF2B5EF4-FFF2-40B4-BE49-F238E27FC236}">
                <a16:creationId xmlns:a16="http://schemas.microsoft.com/office/drawing/2014/main" id="{C16E3EE3-6911-0356-B119-9760EF5CF8FC}"/>
              </a:ext>
            </a:extLst>
          </p:cNvPr>
          <p:cNvSpPr>
            <a:spLocks noGrp="1"/>
          </p:cNvSpPr>
          <p:nvPr>
            <p:ph idx="1"/>
          </p:nvPr>
        </p:nvSpPr>
        <p:spPr/>
        <p:txBody>
          <a:bodyPr>
            <a:normAutofit fontScale="92500" lnSpcReduction="10000"/>
          </a:bodyPr>
          <a:lstStyle/>
          <a:p>
            <a:r>
              <a:rPr lang="fr-FR" dirty="0"/>
              <a:t>Ce que l’on veut voir ici, c’est une évolution positive de l’ensemble des indicateurs de la première ligne (bénéfices par action, CA par action, flux de trésorerie disponible par action et trésorerie par action) ;</a:t>
            </a:r>
          </a:p>
          <a:p>
            <a:r>
              <a:rPr lang="fr-FR" dirty="0"/>
              <a:t>Sur la deuxième ligne, si le nombre d’actions en circulation baisse, cela fait mécaniquement augmenter son cours. Quant au taux « dettes/actifs », il est également préférable qu’il soit en pente descendante.</a:t>
            </a:r>
          </a:p>
          <a:p>
            <a:r>
              <a:rPr lang="fr-FR" dirty="0"/>
              <a:t>Pour le Retour sur Capitaux Investis, on estime en général qu’un taux supérieur à 10-15% est correct.</a:t>
            </a:r>
          </a:p>
          <a:p>
            <a:r>
              <a:rPr lang="fr-FR" dirty="0"/>
              <a:t>Enfin, mieux vaut que le Ratio de Liquidité Générale soit supérieur à 1, car cela indique que l’entreprise peut faire face sans souci aux échéances de sa dette de court terme.</a:t>
            </a:r>
          </a:p>
        </p:txBody>
      </p:sp>
      <p:pic>
        <p:nvPicPr>
          <p:cNvPr id="5" name="Picture 4">
            <a:extLst>
              <a:ext uri="{FF2B5EF4-FFF2-40B4-BE49-F238E27FC236}">
                <a16:creationId xmlns:a16="http://schemas.microsoft.com/office/drawing/2014/main" id="{86149DCE-ABC5-B1BB-317B-5F667B340804}"/>
              </a:ext>
            </a:extLst>
          </p:cNvPr>
          <p:cNvPicPr>
            <a:picLocks noChangeAspect="1"/>
          </p:cNvPicPr>
          <p:nvPr/>
        </p:nvPicPr>
        <p:blipFill>
          <a:blip r:embed="rId2"/>
          <a:stretch>
            <a:fillRect/>
          </a:stretch>
        </p:blipFill>
        <p:spPr>
          <a:xfrm>
            <a:off x="11223171" y="5880100"/>
            <a:ext cx="967015" cy="976086"/>
          </a:xfrm>
          <a:prstGeom prst="rect">
            <a:avLst/>
          </a:prstGeom>
        </p:spPr>
      </p:pic>
    </p:spTree>
    <p:extLst>
      <p:ext uri="{BB962C8B-B14F-4D97-AF65-F5344CB8AC3E}">
        <p14:creationId xmlns:p14="http://schemas.microsoft.com/office/powerpoint/2010/main" val="29663318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24596</TotalTime>
  <Words>3904</Words>
  <Application>Microsoft Office PowerPoint</Application>
  <PresentationFormat>Widescreen</PresentationFormat>
  <Paragraphs>216</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Thème Office</vt:lpstr>
      <vt:lpstr>Le fichier « Dividance » - mode opératoire</vt:lpstr>
      <vt:lpstr>Manuel d’utilisateur </vt:lpstr>
      <vt:lpstr>Update-Mise à jour</vt:lpstr>
      <vt:lpstr>Data</vt:lpstr>
      <vt:lpstr>Parameters-Paramètres</vt:lpstr>
      <vt:lpstr>Onglet « Divid. Screener-Focus Dividende »</vt:lpstr>
      <vt:lpstr>Quels sont les éléments les plus importants ?</vt:lpstr>
      <vt:lpstr>Onglet « Stock Screener-Analyse d’Action »</vt:lpstr>
      <vt:lpstr>Quels sont les éléments les plus importants ?</vt:lpstr>
      <vt:lpstr>Onglet « Profitability-Rentabilité »</vt:lpstr>
      <vt:lpstr>Quels sont les éléments les plus importants ?</vt:lpstr>
      <vt:lpstr>Onglet « Graham »</vt:lpstr>
      <vt:lpstr>Quels sont les éléments les plus importants ?</vt:lpstr>
      <vt:lpstr>Onglet « DCF-CFA »</vt:lpstr>
      <vt:lpstr>Quels sont les éléments les plus importants ?</vt:lpstr>
      <vt:lpstr>Onglet « DDM-Gordon&amp;Shapiro »</vt:lpstr>
      <vt:lpstr>Quels sont les éléments les plus importants ?</vt:lpstr>
      <vt:lpstr>Onglet « Multiples »</vt:lpstr>
      <vt:lpstr>Quels sont les éléments les plus importants ?</vt:lpstr>
      <vt:lpstr>Onglet « Output-Résultat »</vt:lpstr>
      <vt:lpstr>Quels sont les éléments les plus importants ?</vt:lpstr>
      <vt:lpstr>REIT-Foncière (PFFO/PRDO)</vt:lpstr>
      <vt:lpstr>Quels sont les éléments les plus importants ?</vt:lpstr>
      <vt:lpstr>REIT-Foncière (Multiples)</vt:lpstr>
      <vt:lpstr>Quels sont les éléments les plus importants ?</vt:lpstr>
      <vt:lpstr>Onglet « REIT-Foncière (Output-Verdict) »</vt:lpstr>
      <vt:lpstr>Quels sont les éléments les plus importants ?</vt:lpstr>
      <vt:lpstr>Onglet « Watchlist »</vt:lpstr>
      <vt:lpstr>Quels sont les éléments les plus importants ?</vt:lpstr>
      <vt:lpstr>Onglet « Profile »</vt:lpstr>
      <vt:lpstr>Quels sont les éléments les plus importants ?</vt:lpstr>
      <vt:lpstr>Onglet « Budget »</vt:lpstr>
      <vt:lpstr>Quels sont les éléments les plus importants ?</vt:lpstr>
      <vt:lpstr>Onglet « Your Stocks-Vos Actions »</vt:lpstr>
      <vt:lpstr>Quels sont les éléments les plus importants ?</vt:lpstr>
      <vt:lpstr>Onglet « Sold Positions-Actions Vendues »</vt:lpstr>
      <vt:lpstr>Quels sont les éléments les plus importants ?</vt:lpstr>
      <vt:lpstr>Onglet « Your Calendar-Votre Calendrier »</vt:lpstr>
      <vt:lpstr>Quels sont les éléments les plus importants ?</vt:lpstr>
      <vt:lpstr>Onglet « Other assets – Autres actifs »</vt:lpstr>
      <vt:lpstr>Quels sont les éléments les plus importants ?</vt:lpstr>
      <vt:lpstr>Onglet « Your assets – Vos actifs »</vt:lpstr>
      <vt:lpstr>Quels sont les éléments les plus importants ?</vt:lpstr>
      <vt:lpstr>Onglet « Sandbox – “Mode bac à sable” »</vt:lpstr>
      <vt:lpstr>Quels sont les éléments les plus importants ?</vt:lpstr>
      <vt:lpstr>Onglet « Projection »</vt:lpstr>
      <vt:lpstr>Quels sont les éléments les plus importants ?</vt:lpstr>
      <vt:lpstr>Onglet « Inflation »</vt:lpstr>
      <vt:lpstr>Quels sont les éléments les plus importants ?</vt:lpstr>
      <vt:lpstr>Onglet « Freedom! »</vt:lpstr>
      <vt:lpstr>Quels sont les éléments les plus importants ?</vt:lpstr>
      <vt:lpstr>Onglet « Split-Répartition»</vt:lpstr>
      <vt:lpstr>Quels sont les éléments les plus importants ?</vt:lpstr>
      <vt:lpstr>Onglet « Taxes»</vt:lpstr>
      <vt:lpstr>Quels sont les éléments les plus importants ?</vt:lpstr>
      <vt:lpstr>Onglet « Your Children-Vos Enfants »</vt:lpstr>
      <vt:lpstr>Quels sont les éléments les plus importants ?</vt:lpstr>
      <vt:lpstr>Onglet « Dividend Kings »</vt:lpstr>
      <vt:lpstr>Quels sont les éléments les plus importants ?</vt:lpstr>
      <vt:lpstr>Onglet « Warren Buffet »</vt:lpstr>
      <vt:lpstr>Quels sont les éléments les plus importants ?</vt:lpstr>
      <vt:lpstr>Onglet « RK »</vt:lpstr>
      <vt:lpstr>Quels sont les éléments les plus importants ?</vt:lpstr>
      <vt:lpstr>Onglet « Risk Tolerance-Vive le risque »</vt:lpstr>
      <vt:lpstr>Quels sont les éléments les plus importants ?</vt:lpstr>
      <vt:lpstr>Onglet « AI »</vt:lpstr>
      <vt:lpstr>Quels sont les éléments les plus importants ?</vt:lpstr>
      <vt:lpstr>Onglet « Glossary - Glossaire »</vt:lpstr>
      <vt:lpstr>Quels sont les éléments les plus importants ?</vt:lpstr>
      <vt:lpstr>Onglet « Notes »</vt:lpstr>
      <vt:lpstr>Quels sont les éléments les plus importants ?</vt:lpstr>
      <vt:lpstr>Le fichier « Update »</vt:lpstr>
      <vt:lpstr>PROCEDURES DE MISE A JOUR</vt:lpstr>
      <vt:lpstr>Onglet “Update”</vt:lpstr>
      <vt:lpstr>Onglet “Data”</vt:lpstr>
      <vt:lpstr>Onglet “Watchlist”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PERROUSE</dc:creator>
  <cp:lastModifiedBy>David PERROUSE</cp:lastModifiedBy>
  <cp:revision>76</cp:revision>
  <dcterms:created xsi:type="dcterms:W3CDTF">2024-12-12T21:03:46Z</dcterms:created>
  <dcterms:modified xsi:type="dcterms:W3CDTF">2025-01-20T10:04:38Z</dcterms:modified>
</cp:coreProperties>
</file>